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8" r:id="rId16"/>
    <p:sldId id="279" r:id="rId17"/>
    <p:sldId id="270" r:id="rId18"/>
    <p:sldId id="271" r:id="rId19"/>
    <p:sldId id="272" r:id="rId20"/>
    <p:sldId id="273" r:id="rId21"/>
    <p:sldId id="275" r:id="rId22"/>
    <p:sldId id="276" r:id="rId23"/>
  </p:sldIdLst>
  <p:sldSz cx="18288000" cy="10287000"/>
  <p:notesSz cx="6858000" cy="9144000"/>
  <p:embeddedFontLst>
    <p:embeddedFont>
      <p:font typeface="Heebo Light" panose="020B0604020202020204" charset="-122"/>
      <p:regular r:id="rId24"/>
    </p:embeddedFont>
    <p:embeddedFont>
      <p:font typeface="Montserrat" panose="020B0604020202020204" charset="-122"/>
      <p:regular r:id="rId25"/>
    </p:embeddedFont>
    <p:embeddedFont>
      <p:font typeface="Arial Black" panose="020B0A04020102020204" pitchFamily="34" charset="0"/>
      <p:bold r:id="rId26"/>
    </p:embeddedFont>
    <p:embeddedFont>
      <p:font typeface="Arimo Bold" panose="020B0604020202020204" charset="0"/>
      <p:regular r:id="rId27"/>
    </p:embeddedFont>
    <p:embeddedFont>
      <p:font typeface="Calibri" panose="020F0502020204030204" pitchFamily="34" charset="0"/>
      <p:regular r:id="rId28"/>
      <p:bold r:id="rId29"/>
      <p:italic r:id="rId30"/>
      <p:boldItalic r:id="rId31"/>
    </p:embeddedFont>
    <p:embeddedFont>
      <p:font typeface="Open Sans Bold" panose="020B0604020202020204" charset="0"/>
      <p:regular r:id="rId32"/>
    </p:embeddedFont>
    <p:embeddedFont>
      <p:font typeface="Rig Solid Bold Halftone" panose="020B0604020202020204" charset="0"/>
      <p:regular r:id="rId33"/>
    </p:embeddedFont>
    <p:embeddedFont>
      <p:font typeface="Times New Roman" panose="02020603050405020304" pitchFamily="18" charset="0"/>
      <p:regular r:id="rId34"/>
    </p:embeddedFont>
    <p:embeddedFont>
      <p:font typeface="Times New Roman Bold" panose="02020803070505020304" pitchFamily="18" charset="0"/>
      <p:regular r:id="rId35"/>
      <p:bold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816"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6.jpeg"/><Relationship Id="rId5" Type="http://schemas.openxmlformats.org/officeDocument/2006/relationships/image" Target="../media/image30.png"/><Relationship Id="rId10" Type="http://schemas.openxmlformats.org/officeDocument/2006/relationships/image" Target="../media/image35.jpeg"/><Relationship Id="rId4" Type="http://schemas.openxmlformats.org/officeDocument/2006/relationships/image" Target="../media/image29.svg"/><Relationship Id="rId9" Type="http://schemas.openxmlformats.org/officeDocument/2006/relationships/image" Target="../media/image34.jpeg"/></Relationships>
</file>

<file path=ppt/slides/_rels/slide12.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29.svg"/><Relationship Id="rId7" Type="http://schemas.openxmlformats.org/officeDocument/2006/relationships/image" Target="../media/image38.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6.svg"/><Relationship Id="rId10" Type="http://schemas.openxmlformats.org/officeDocument/2006/relationships/image" Target="../media/image41.png"/><Relationship Id="rId4" Type="http://schemas.openxmlformats.org/officeDocument/2006/relationships/image" Target="../media/image15.png"/><Relationship Id="rId9" Type="http://schemas.openxmlformats.org/officeDocument/2006/relationships/image" Target="../media/image40.jpeg"/></Relationships>
</file>

<file path=ppt/slides/_rels/slide13.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29.svg"/><Relationship Id="rId7" Type="http://schemas.openxmlformats.org/officeDocument/2006/relationships/image" Target="../media/image38.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43.jpeg"/></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45.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47.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1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4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16.sv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9.svg"/><Relationship Id="rId7" Type="http://schemas.openxmlformats.org/officeDocument/2006/relationships/image" Target="../media/image51.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16.sv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54.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16.sv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56.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4.svg"/><Relationship Id="rId7" Type="http://schemas.openxmlformats.org/officeDocument/2006/relationships/image" Target="../media/image31.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svg"/><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2">
            <a:extLst>
              <a:ext uri="{FF2B5EF4-FFF2-40B4-BE49-F238E27FC236}">
                <a16:creationId xmlns:a16="http://schemas.microsoft.com/office/drawing/2014/main" id="{E0DBE394-D47F-4447-B390-47D7F04543A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13" name="Group 3">
            <a:extLst>
              <a:ext uri="{FF2B5EF4-FFF2-40B4-BE49-F238E27FC236}">
                <a16:creationId xmlns:a16="http://schemas.microsoft.com/office/drawing/2014/main" id="{4BCDE3F2-BE94-4074-9755-A5A6EC3E30F6}"/>
              </a:ext>
            </a:extLst>
          </p:cNvPr>
          <p:cNvGrpSpPr/>
          <p:nvPr/>
        </p:nvGrpSpPr>
        <p:grpSpPr>
          <a:xfrm>
            <a:off x="-863139" y="-4022491"/>
            <a:ext cx="6706835" cy="6706835"/>
            <a:chOff x="0" y="0"/>
            <a:chExt cx="812800" cy="812800"/>
          </a:xfrm>
        </p:grpSpPr>
        <p:sp>
          <p:nvSpPr>
            <p:cNvPr id="14" name="Freeform 4">
              <a:extLst>
                <a:ext uri="{FF2B5EF4-FFF2-40B4-BE49-F238E27FC236}">
                  <a16:creationId xmlns:a16="http://schemas.microsoft.com/office/drawing/2014/main" id="{6E652E08-F7C8-40E1-8648-5C1B1CE790B5}"/>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739FC4"/>
            </a:solidFill>
          </p:spPr>
        </p:sp>
        <p:sp>
          <p:nvSpPr>
            <p:cNvPr id="15" name="TextBox 5">
              <a:extLst>
                <a:ext uri="{FF2B5EF4-FFF2-40B4-BE49-F238E27FC236}">
                  <a16:creationId xmlns:a16="http://schemas.microsoft.com/office/drawing/2014/main" id="{4386097F-6547-4BD3-B515-5DF426B9B9C6}"/>
                </a:ext>
              </a:extLst>
            </p:cNvPr>
            <p:cNvSpPr txBox="1"/>
            <p:nvPr/>
          </p:nvSpPr>
          <p:spPr>
            <a:xfrm>
              <a:off x="63500" y="25400"/>
              <a:ext cx="685800" cy="723900"/>
            </a:xfrm>
            <a:prstGeom prst="rect">
              <a:avLst/>
            </a:prstGeom>
          </p:spPr>
          <p:txBody>
            <a:bodyPr lIns="50800" tIns="50800" rIns="50800" bIns="50800" rtlCol="0" anchor="ctr"/>
            <a:lstStyle/>
            <a:p>
              <a:pPr algn="ctr">
                <a:lnSpc>
                  <a:spcPts val="2659"/>
                </a:lnSpc>
              </a:pPr>
              <a:endParaRPr/>
            </a:p>
          </p:txBody>
        </p:sp>
      </p:grpSp>
      <p:grpSp>
        <p:nvGrpSpPr>
          <p:cNvPr id="16" name="Group 6">
            <a:extLst>
              <a:ext uri="{FF2B5EF4-FFF2-40B4-BE49-F238E27FC236}">
                <a16:creationId xmlns:a16="http://schemas.microsoft.com/office/drawing/2014/main" id="{8AB539DB-AC30-493B-AE35-5C7E82B6BC3A}"/>
              </a:ext>
            </a:extLst>
          </p:cNvPr>
          <p:cNvGrpSpPr/>
          <p:nvPr/>
        </p:nvGrpSpPr>
        <p:grpSpPr>
          <a:xfrm>
            <a:off x="13079925" y="6190630"/>
            <a:ext cx="6706835" cy="6706835"/>
            <a:chOff x="0" y="0"/>
            <a:chExt cx="812800" cy="812800"/>
          </a:xfrm>
        </p:grpSpPr>
        <p:sp>
          <p:nvSpPr>
            <p:cNvPr id="17" name="Freeform 7">
              <a:extLst>
                <a:ext uri="{FF2B5EF4-FFF2-40B4-BE49-F238E27FC236}">
                  <a16:creationId xmlns:a16="http://schemas.microsoft.com/office/drawing/2014/main" id="{1B97A919-4A97-4ED1-BD47-5AC312918E0A}"/>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739FC4"/>
            </a:solidFill>
          </p:spPr>
        </p:sp>
        <p:sp>
          <p:nvSpPr>
            <p:cNvPr id="18" name="TextBox 8">
              <a:extLst>
                <a:ext uri="{FF2B5EF4-FFF2-40B4-BE49-F238E27FC236}">
                  <a16:creationId xmlns:a16="http://schemas.microsoft.com/office/drawing/2014/main" id="{75907064-6C8D-435D-95A2-98C67C21797A}"/>
                </a:ext>
              </a:extLst>
            </p:cNvPr>
            <p:cNvSpPr txBox="1"/>
            <p:nvPr/>
          </p:nvSpPr>
          <p:spPr>
            <a:xfrm>
              <a:off x="63500" y="25400"/>
              <a:ext cx="685800" cy="723900"/>
            </a:xfrm>
            <a:prstGeom prst="rect">
              <a:avLst/>
            </a:prstGeom>
          </p:spPr>
          <p:txBody>
            <a:bodyPr lIns="50800" tIns="50800" rIns="50800" bIns="50800" rtlCol="0" anchor="ctr"/>
            <a:lstStyle/>
            <a:p>
              <a:pPr algn="ctr">
                <a:lnSpc>
                  <a:spcPts val="2659"/>
                </a:lnSpc>
              </a:pPr>
              <a:endParaRPr/>
            </a:p>
          </p:txBody>
        </p:sp>
      </p:grpSp>
      <p:grpSp>
        <p:nvGrpSpPr>
          <p:cNvPr id="19" name="Group 9">
            <a:extLst>
              <a:ext uri="{FF2B5EF4-FFF2-40B4-BE49-F238E27FC236}">
                <a16:creationId xmlns:a16="http://schemas.microsoft.com/office/drawing/2014/main" id="{B1FC3663-02A7-41EF-8836-10F5BE113B58}"/>
              </a:ext>
            </a:extLst>
          </p:cNvPr>
          <p:cNvGrpSpPr/>
          <p:nvPr/>
        </p:nvGrpSpPr>
        <p:grpSpPr>
          <a:xfrm rot="-279858">
            <a:off x="3709225" y="-1053765"/>
            <a:ext cx="3086100" cy="3086100"/>
            <a:chOff x="0" y="0"/>
            <a:chExt cx="812800" cy="812800"/>
          </a:xfrm>
        </p:grpSpPr>
        <p:sp>
          <p:nvSpPr>
            <p:cNvPr id="20" name="Freeform 10">
              <a:extLst>
                <a:ext uri="{FF2B5EF4-FFF2-40B4-BE49-F238E27FC236}">
                  <a16:creationId xmlns:a16="http://schemas.microsoft.com/office/drawing/2014/main" id="{09D30D4B-AAB5-4D8F-A0D2-81DF8FE780D2}"/>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0000">
                <a:alpha val="0"/>
              </a:srgbClr>
            </a:solidFill>
            <a:ln w="38100" cap="sq">
              <a:solidFill>
                <a:srgbClr val="FFFFFF"/>
              </a:solidFill>
              <a:prstDash val="solid"/>
              <a:miter/>
            </a:ln>
          </p:spPr>
        </p:sp>
        <p:sp>
          <p:nvSpPr>
            <p:cNvPr id="21" name="TextBox 11">
              <a:extLst>
                <a:ext uri="{FF2B5EF4-FFF2-40B4-BE49-F238E27FC236}">
                  <a16:creationId xmlns:a16="http://schemas.microsoft.com/office/drawing/2014/main" id="{46300283-4999-49B0-8CE9-DD71841E783F}"/>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22" name="Group 12">
            <a:extLst>
              <a:ext uri="{FF2B5EF4-FFF2-40B4-BE49-F238E27FC236}">
                <a16:creationId xmlns:a16="http://schemas.microsoft.com/office/drawing/2014/main" id="{059CD27F-B6DE-4D50-BF9D-76A307E5071F}"/>
              </a:ext>
            </a:extLst>
          </p:cNvPr>
          <p:cNvGrpSpPr/>
          <p:nvPr/>
        </p:nvGrpSpPr>
        <p:grpSpPr>
          <a:xfrm rot="-279858">
            <a:off x="4996984" y="8882505"/>
            <a:ext cx="3086100" cy="3086100"/>
            <a:chOff x="0" y="0"/>
            <a:chExt cx="812800" cy="812800"/>
          </a:xfrm>
        </p:grpSpPr>
        <p:sp>
          <p:nvSpPr>
            <p:cNvPr id="23" name="Freeform 13">
              <a:extLst>
                <a:ext uri="{FF2B5EF4-FFF2-40B4-BE49-F238E27FC236}">
                  <a16:creationId xmlns:a16="http://schemas.microsoft.com/office/drawing/2014/main" id="{19924710-E432-403C-9AC0-54F64108ED12}"/>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0000">
                <a:alpha val="0"/>
              </a:srgbClr>
            </a:solidFill>
            <a:ln w="38100" cap="sq">
              <a:solidFill>
                <a:srgbClr val="FFFFFF"/>
              </a:solidFill>
              <a:prstDash val="solid"/>
              <a:miter/>
            </a:ln>
          </p:spPr>
        </p:sp>
        <p:sp>
          <p:nvSpPr>
            <p:cNvPr id="24" name="TextBox 14">
              <a:extLst>
                <a:ext uri="{FF2B5EF4-FFF2-40B4-BE49-F238E27FC236}">
                  <a16:creationId xmlns:a16="http://schemas.microsoft.com/office/drawing/2014/main" id="{D20408BB-EAB4-42ED-9B37-9102786E2AAE}"/>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sp>
        <p:nvSpPr>
          <p:cNvPr id="25" name="TextBox 15">
            <a:extLst>
              <a:ext uri="{FF2B5EF4-FFF2-40B4-BE49-F238E27FC236}">
                <a16:creationId xmlns:a16="http://schemas.microsoft.com/office/drawing/2014/main" id="{6A1448F1-F31A-47C9-85B1-1A5C644455B7}"/>
              </a:ext>
            </a:extLst>
          </p:cNvPr>
          <p:cNvSpPr txBox="1"/>
          <p:nvPr/>
        </p:nvSpPr>
        <p:spPr>
          <a:xfrm>
            <a:off x="2633732" y="3143302"/>
            <a:ext cx="13020537" cy="1311371"/>
          </a:xfrm>
          <a:prstGeom prst="rect">
            <a:avLst/>
          </a:prstGeom>
        </p:spPr>
        <p:txBody>
          <a:bodyPr lIns="0" tIns="0" rIns="0" bIns="0" rtlCol="0" anchor="t">
            <a:spAutoFit/>
          </a:bodyPr>
          <a:lstStyle/>
          <a:p>
            <a:pPr marL="0" lvl="0" indent="0" algn="l">
              <a:lnSpc>
                <a:spcPts val="10164"/>
              </a:lnSpc>
            </a:pPr>
            <a:r>
              <a:rPr lang="en-US" sz="8000" spc="-391" dirty="0">
                <a:solidFill>
                  <a:srgbClr val="0A416E"/>
                </a:solidFill>
                <a:latin typeface="Rig Solid Bold Halftone"/>
                <a:ea typeface="Rig Solid Bold Halftone"/>
                <a:cs typeface="Rig Solid Bold Halftone"/>
                <a:sym typeface="Rig Solid Bold Halftone"/>
              </a:rPr>
              <a:t>E-Learning  system </a:t>
            </a:r>
          </a:p>
        </p:txBody>
      </p:sp>
      <p:sp>
        <p:nvSpPr>
          <p:cNvPr id="26" name="TextBox 16">
            <a:extLst>
              <a:ext uri="{FF2B5EF4-FFF2-40B4-BE49-F238E27FC236}">
                <a16:creationId xmlns:a16="http://schemas.microsoft.com/office/drawing/2014/main" id="{E243ED43-D3C0-4FCC-A9B2-F621DFB49F3A}"/>
              </a:ext>
            </a:extLst>
          </p:cNvPr>
          <p:cNvSpPr txBox="1"/>
          <p:nvPr/>
        </p:nvSpPr>
        <p:spPr>
          <a:xfrm>
            <a:off x="2013507" y="4699029"/>
            <a:ext cx="7155302" cy="755015"/>
          </a:xfrm>
          <a:prstGeom prst="rect">
            <a:avLst/>
          </a:prstGeom>
        </p:spPr>
        <p:txBody>
          <a:bodyPr lIns="0" tIns="0" rIns="0" bIns="0" rtlCol="0" anchor="t">
            <a:spAutoFit/>
          </a:bodyPr>
          <a:lstStyle/>
          <a:p>
            <a:pPr algn="ctr">
              <a:lnSpc>
                <a:spcPts val="6160"/>
              </a:lnSpc>
            </a:pPr>
            <a:r>
              <a:rPr lang="en-US" sz="4400" b="1" dirty="0">
                <a:solidFill>
                  <a:srgbClr val="0A416E"/>
                </a:solidFill>
                <a:latin typeface="Open Sans Bold"/>
                <a:ea typeface="Open Sans Bold"/>
                <a:cs typeface="Open Sans Bold"/>
                <a:sym typeface="Open Sans Bold"/>
              </a:rPr>
              <a:t>-Mentor :</a:t>
            </a:r>
            <a:r>
              <a:rPr lang="en-US" sz="4400" b="1" dirty="0" err="1">
                <a:solidFill>
                  <a:srgbClr val="0A416E"/>
                </a:solidFill>
                <a:latin typeface="Open Sans Bold"/>
                <a:ea typeface="Open Sans Bold"/>
                <a:cs typeface="Open Sans Bold"/>
                <a:sym typeface="Open Sans Bold"/>
              </a:rPr>
              <a:t>Sanjeeva</a:t>
            </a:r>
            <a:r>
              <a:rPr lang="en-US" sz="4400" b="1" dirty="0">
                <a:solidFill>
                  <a:srgbClr val="0A416E"/>
                </a:solidFill>
                <a:latin typeface="Open Sans Bold"/>
                <a:ea typeface="Open Sans Bold"/>
                <a:cs typeface="Open Sans Bold"/>
                <a:sym typeface="Open Sans Bold"/>
              </a:rPr>
              <a:t> Gone</a:t>
            </a:r>
          </a:p>
        </p:txBody>
      </p:sp>
      <p:sp>
        <p:nvSpPr>
          <p:cNvPr id="27" name="TextBox 17">
            <a:extLst>
              <a:ext uri="{FF2B5EF4-FFF2-40B4-BE49-F238E27FC236}">
                <a16:creationId xmlns:a16="http://schemas.microsoft.com/office/drawing/2014/main" id="{FF42A745-824E-40A9-87BB-364883808B13}"/>
              </a:ext>
            </a:extLst>
          </p:cNvPr>
          <p:cNvSpPr txBox="1"/>
          <p:nvPr/>
        </p:nvSpPr>
        <p:spPr>
          <a:xfrm>
            <a:off x="2490278" y="6278285"/>
            <a:ext cx="6191986" cy="3934483"/>
          </a:xfrm>
          <a:prstGeom prst="rect">
            <a:avLst/>
          </a:prstGeom>
        </p:spPr>
        <p:txBody>
          <a:bodyPr lIns="0" tIns="0" rIns="0" bIns="0" rtlCol="0" anchor="t">
            <a:spAutoFit/>
          </a:bodyPr>
          <a:lstStyle/>
          <a:p>
            <a:pPr algn="just">
              <a:lnSpc>
                <a:spcPts val="5213"/>
              </a:lnSpc>
            </a:pPr>
            <a:r>
              <a:rPr lang="en-US" sz="3724" b="1" dirty="0">
                <a:solidFill>
                  <a:srgbClr val="0A416E"/>
                </a:solidFill>
                <a:latin typeface="Arial Black" panose="020B0A04020102020204" pitchFamily="34" charset="0"/>
                <a:ea typeface="Open Sans Bold"/>
                <a:cs typeface="Open Sans Bold"/>
                <a:sym typeface="Open Sans Bold"/>
              </a:rPr>
              <a:t>Team 2:</a:t>
            </a:r>
          </a:p>
          <a:p>
            <a:pPr algn="just">
              <a:lnSpc>
                <a:spcPts val="5213"/>
              </a:lnSpc>
            </a:pPr>
            <a:r>
              <a:rPr lang="en-US" sz="3724" b="1" dirty="0">
                <a:solidFill>
                  <a:srgbClr val="0A416E"/>
                </a:solidFill>
                <a:latin typeface="Open Sans Bold"/>
                <a:ea typeface="Open Sans Bold"/>
                <a:cs typeface="Open Sans Bold"/>
                <a:sym typeface="Open Sans Bold"/>
              </a:rPr>
              <a:t>1. </a:t>
            </a:r>
            <a:r>
              <a:rPr lang="en-US" sz="3724" b="1" dirty="0" err="1">
                <a:solidFill>
                  <a:srgbClr val="0A416E"/>
                </a:solidFill>
                <a:latin typeface="Open Sans Bold"/>
                <a:ea typeface="Open Sans Bold"/>
                <a:cs typeface="Open Sans Bold"/>
                <a:sym typeface="Open Sans Bold"/>
              </a:rPr>
              <a:t>Varsini</a:t>
            </a:r>
            <a:r>
              <a:rPr lang="en-US" sz="3724" b="1" dirty="0">
                <a:solidFill>
                  <a:srgbClr val="0A416E"/>
                </a:solidFill>
                <a:latin typeface="Open Sans Bold"/>
                <a:ea typeface="Open Sans Bold"/>
                <a:cs typeface="Open Sans Bold"/>
                <a:sym typeface="Open Sans Bold"/>
              </a:rPr>
              <a:t> M</a:t>
            </a:r>
          </a:p>
          <a:p>
            <a:pPr algn="just">
              <a:lnSpc>
                <a:spcPts val="5213"/>
              </a:lnSpc>
            </a:pPr>
            <a:r>
              <a:rPr lang="en-US" sz="3724" b="1" dirty="0">
                <a:solidFill>
                  <a:srgbClr val="0A416E"/>
                </a:solidFill>
                <a:latin typeface="Open Sans Bold"/>
                <a:ea typeface="Open Sans Bold"/>
                <a:cs typeface="Open Sans Bold"/>
                <a:sym typeface="Open Sans Bold"/>
              </a:rPr>
              <a:t>2. </a:t>
            </a:r>
            <a:r>
              <a:rPr lang="en-US" sz="3724" b="1" dirty="0" err="1">
                <a:solidFill>
                  <a:srgbClr val="0A416E"/>
                </a:solidFill>
                <a:latin typeface="Open Sans Bold"/>
                <a:ea typeface="Open Sans Bold"/>
                <a:cs typeface="Open Sans Bold"/>
                <a:sym typeface="Open Sans Bold"/>
              </a:rPr>
              <a:t>Yashwanth</a:t>
            </a:r>
            <a:r>
              <a:rPr lang="en-US" sz="3724" b="1" dirty="0">
                <a:solidFill>
                  <a:srgbClr val="0A416E"/>
                </a:solidFill>
                <a:latin typeface="Open Sans Bold"/>
                <a:ea typeface="Open Sans Bold"/>
                <a:cs typeface="Open Sans Bold"/>
                <a:sym typeface="Open Sans Bold"/>
              </a:rPr>
              <a:t> </a:t>
            </a:r>
            <a:r>
              <a:rPr lang="en-US" sz="3724" b="1" dirty="0" err="1">
                <a:solidFill>
                  <a:srgbClr val="0A416E"/>
                </a:solidFill>
                <a:latin typeface="Open Sans Bold"/>
                <a:ea typeface="Open Sans Bold"/>
                <a:cs typeface="Open Sans Bold"/>
                <a:sym typeface="Open Sans Bold"/>
              </a:rPr>
              <a:t>Anumandla</a:t>
            </a:r>
            <a:endParaRPr lang="en-US" sz="3724" b="1" dirty="0">
              <a:solidFill>
                <a:srgbClr val="0A416E"/>
              </a:solidFill>
              <a:latin typeface="Open Sans Bold"/>
              <a:ea typeface="Open Sans Bold"/>
              <a:cs typeface="Open Sans Bold"/>
              <a:sym typeface="Open Sans Bold"/>
            </a:endParaRPr>
          </a:p>
          <a:p>
            <a:pPr algn="just">
              <a:lnSpc>
                <a:spcPts val="5213"/>
              </a:lnSpc>
            </a:pPr>
            <a:r>
              <a:rPr lang="en-US" sz="3724" b="1" dirty="0">
                <a:solidFill>
                  <a:srgbClr val="0A416E"/>
                </a:solidFill>
                <a:latin typeface="Open Sans Bold"/>
                <a:ea typeface="Open Sans Bold"/>
                <a:cs typeface="Open Sans Bold"/>
                <a:sym typeface="Open Sans Bold"/>
              </a:rPr>
              <a:t>3. </a:t>
            </a:r>
            <a:r>
              <a:rPr lang="en-US" sz="3724" b="1" dirty="0" err="1">
                <a:solidFill>
                  <a:srgbClr val="0A416E"/>
                </a:solidFill>
                <a:latin typeface="Open Sans Bold"/>
                <a:ea typeface="Open Sans Bold"/>
                <a:cs typeface="Open Sans Bold"/>
                <a:sym typeface="Open Sans Bold"/>
              </a:rPr>
              <a:t>Alkab</a:t>
            </a:r>
            <a:r>
              <a:rPr lang="en-US" sz="3724" b="1" dirty="0">
                <a:solidFill>
                  <a:srgbClr val="0A416E"/>
                </a:solidFill>
                <a:latin typeface="Open Sans Bold"/>
                <a:ea typeface="Open Sans Bold"/>
                <a:cs typeface="Open Sans Bold"/>
                <a:sym typeface="Open Sans Bold"/>
              </a:rPr>
              <a:t> </a:t>
            </a:r>
            <a:r>
              <a:rPr lang="en-US" sz="3724" b="1" dirty="0" err="1">
                <a:solidFill>
                  <a:srgbClr val="0A416E"/>
                </a:solidFill>
                <a:latin typeface="Open Sans Bold"/>
                <a:ea typeface="Open Sans Bold"/>
                <a:cs typeface="Open Sans Bold"/>
                <a:sym typeface="Open Sans Bold"/>
              </a:rPr>
              <a:t>Rza</a:t>
            </a:r>
            <a:endParaRPr lang="en-US" sz="3724" b="1" dirty="0">
              <a:solidFill>
                <a:srgbClr val="0A416E"/>
              </a:solidFill>
              <a:latin typeface="Open Sans Bold"/>
              <a:ea typeface="Open Sans Bold"/>
              <a:cs typeface="Open Sans Bold"/>
              <a:sym typeface="Open Sans Bold"/>
            </a:endParaRPr>
          </a:p>
          <a:p>
            <a:pPr algn="just">
              <a:lnSpc>
                <a:spcPts val="5213"/>
              </a:lnSpc>
            </a:pPr>
            <a:r>
              <a:rPr lang="en-US" sz="3724" b="1" dirty="0">
                <a:solidFill>
                  <a:srgbClr val="0A416E"/>
                </a:solidFill>
                <a:latin typeface="Open Sans Bold"/>
                <a:ea typeface="Open Sans Bold"/>
                <a:cs typeface="Open Sans Bold"/>
                <a:sym typeface="Open Sans Bold"/>
              </a:rPr>
              <a:t>4. </a:t>
            </a:r>
            <a:r>
              <a:rPr lang="en-US" sz="3724" b="1" dirty="0" err="1">
                <a:solidFill>
                  <a:srgbClr val="0A416E"/>
                </a:solidFill>
                <a:latin typeface="Open Sans Bold"/>
                <a:ea typeface="Open Sans Bold"/>
                <a:cs typeface="Open Sans Bold"/>
                <a:sym typeface="Open Sans Bold"/>
              </a:rPr>
              <a:t>Ritik</a:t>
            </a:r>
            <a:r>
              <a:rPr lang="en-US" sz="3724" b="1" dirty="0">
                <a:solidFill>
                  <a:srgbClr val="0A416E"/>
                </a:solidFill>
                <a:latin typeface="Open Sans Bold"/>
                <a:ea typeface="Open Sans Bold"/>
                <a:cs typeface="Open Sans Bold"/>
                <a:sym typeface="Open Sans Bold"/>
              </a:rPr>
              <a:t> Kumar Sahoo</a:t>
            </a:r>
          </a:p>
          <a:p>
            <a:pPr algn="just">
              <a:lnSpc>
                <a:spcPts val="5213"/>
              </a:lnSpc>
              <a:spcBef>
                <a:spcPct val="0"/>
              </a:spcBef>
            </a:pPr>
            <a:endParaRPr lang="en-US" sz="3724" b="1" dirty="0">
              <a:solidFill>
                <a:srgbClr val="0A416E"/>
              </a:solidFill>
              <a:latin typeface="Open Sans Bold"/>
              <a:ea typeface="Open Sans Bold"/>
              <a:cs typeface="Open Sans Bold"/>
              <a:sym typeface="Open Sans Bold"/>
            </a:endParaRPr>
          </a:p>
        </p:txBody>
      </p:sp>
      <p:grpSp>
        <p:nvGrpSpPr>
          <p:cNvPr id="28" name="Group 18">
            <a:extLst>
              <a:ext uri="{FF2B5EF4-FFF2-40B4-BE49-F238E27FC236}">
                <a16:creationId xmlns:a16="http://schemas.microsoft.com/office/drawing/2014/main" id="{45259437-940E-40E9-8216-0BFB6705C298}"/>
              </a:ext>
            </a:extLst>
          </p:cNvPr>
          <p:cNvGrpSpPr/>
          <p:nvPr/>
        </p:nvGrpSpPr>
        <p:grpSpPr>
          <a:xfrm rot="-279858">
            <a:off x="16171620" y="8000998"/>
            <a:ext cx="3086100" cy="3086100"/>
            <a:chOff x="0" y="0"/>
            <a:chExt cx="812800" cy="812800"/>
          </a:xfrm>
        </p:grpSpPr>
        <p:sp>
          <p:nvSpPr>
            <p:cNvPr id="29" name="Freeform 19">
              <a:extLst>
                <a:ext uri="{FF2B5EF4-FFF2-40B4-BE49-F238E27FC236}">
                  <a16:creationId xmlns:a16="http://schemas.microsoft.com/office/drawing/2014/main" id="{0D50E6DA-1D17-49FD-A972-63A901B8E7AC}"/>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0000">
                <a:alpha val="0"/>
              </a:srgbClr>
            </a:solidFill>
            <a:ln w="38100" cap="sq">
              <a:solidFill>
                <a:srgbClr val="FFFFFF"/>
              </a:solidFill>
              <a:prstDash val="solid"/>
              <a:miter/>
            </a:ln>
          </p:spPr>
        </p:sp>
        <p:sp>
          <p:nvSpPr>
            <p:cNvPr id="30" name="TextBox 20">
              <a:extLst>
                <a:ext uri="{FF2B5EF4-FFF2-40B4-BE49-F238E27FC236}">
                  <a16:creationId xmlns:a16="http://schemas.microsoft.com/office/drawing/2014/main" id="{B096D1AC-7FED-4B06-9AB9-18556DE92EEB}"/>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sp>
        <p:nvSpPr>
          <p:cNvPr id="2" name="TextBox 1">
            <a:extLst>
              <a:ext uri="{FF2B5EF4-FFF2-40B4-BE49-F238E27FC236}">
                <a16:creationId xmlns:a16="http://schemas.microsoft.com/office/drawing/2014/main" id="{EA9F8489-7710-4AF1-B500-D5C85EE59C57}"/>
              </a:ext>
            </a:extLst>
          </p:cNvPr>
          <p:cNvSpPr txBox="1"/>
          <p:nvPr/>
        </p:nvSpPr>
        <p:spPr>
          <a:xfrm>
            <a:off x="6090415" y="832347"/>
            <a:ext cx="10929595" cy="1938992"/>
          </a:xfrm>
          <a:prstGeom prst="rect">
            <a:avLst/>
          </a:prstGeom>
          <a:noFill/>
        </p:spPr>
        <p:txBody>
          <a:bodyPr wrap="none" rtlCol="0">
            <a:spAutoFit/>
          </a:bodyPr>
          <a:lstStyle/>
          <a:p>
            <a:r>
              <a:rPr lang="en-FI" sz="6600" spc="-391" dirty="0">
                <a:solidFill>
                  <a:srgbClr val="0A416E"/>
                </a:solidFill>
                <a:latin typeface="Rig Solid Bold Halftone"/>
                <a:ea typeface="Rig Solid Bold Halftone"/>
                <a:cs typeface="Rig Solid Bold Halftone"/>
                <a:sym typeface="Rig Solid Bold Halftone"/>
              </a:rPr>
              <a:t>I</a:t>
            </a:r>
            <a:r>
              <a:rPr lang="en-IN" sz="6600" spc="-391" dirty="0">
                <a:solidFill>
                  <a:srgbClr val="0A416E"/>
                </a:solidFill>
                <a:latin typeface="Rig Solid Bold Halftone"/>
                <a:ea typeface="Rig Solid Bold Halftone"/>
                <a:cs typeface="Rig Solid Bold Halftone"/>
                <a:sym typeface="Rig Solid Bold Halftone"/>
              </a:rPr>
              <a:t>n</a:t>
            </a:r>
            <a:r>
              <a:rPr lang="en-FI" sz="6600" spc="-391" dirty="0">
                <a:solidFill>
                  <a:srgbClr val="0A416E"/>
                </a:solidFill>
                <a:latin typeface="Rig Solid Bold Halftone"/>
                <a:ea typeface="Rig Solid Bold Halftone"/>
                <a:cs typeface="Rig Solid Bold Halftone"/>
                <a:sym typeface="Rig Solid Bold Halftone"/>
              </a:rPr>
              <a:t>f</a:t>
            </a:r>
            <a:r>
              <a:rPr lang="en-IN" sz="6600" spc="-391" dirty="0">
                <a:solidFill>
                  <a:srgbClr val="0A416E"/>
                </a:solidFill>
                <a:latin typeface="Rig Solid Bold Halftone"/>
                <a:ea typeface="Rig Solid Bold Halftone"/>
                <a:cs typeface="Rig Solid Bold Halftone"/>
                <a:sym typeface="Rig Solid Bold Halftone"/>
              </a:rPr>
              <a:t>o</a:t>
            </a:r>
            <a:r>
              <a:rPr lang="en-FI" sz="6600" spc="-391" dirty="0">
                <a:solidFill>
                  <a:srgbClr val="0A416E"/>
                </a:solidFill>
                <a:latin typeface="Rig Solid Bold Halftone"/>
                <a:ea typeface="Rig Solid Bold Halftone"/>
                <a:cs typeface="Rig Solid Bold Halftone"/>
                <a:sym typeface="Rig Solid Bold Halftone"/>
              </a:rPr>
              <a:t>s</a:t>
            </a:r>
            <a:r>
              <a:rPr lang="en-IN" sz="6600" spc="-391" dirty="0">
                <a:solidFill>
                  <a:srgbClr val="0A416E"/>
                </a:solidFill>
                <a:latin typeface="Rig Solid Bold Halftone"/>
                <a:ea typeface="Rig Solid Bold Halftone"/>
                <a:cs typeface="Rig Solid Bold Halftone"/>
                <a:sym typeface="Rig Solid Bold Halftone"/>
              </a:rPr>
              <a:t>y</a:t>
            </a:r>
            <a:r>
              <a:rPr lang="en-FI" sz="6600" spc="-391" dirty="0">
                <a:solidFill>
                  <a:srgbClr val="0A416E"/>
                </a:solidFill>
                <a:latin typeface="Rig Solid Bold Halftone"/>
                <a:ea typeface="Rig Solid Bold Halftone"/>
                <a:cs typeface="Rig Solid Bold Halftone"/>
                <a:sym typeface="Rig Solid Bold Halftone"/>
              </a:rPr>
              <a:t>s  </a:t>
            </a:r>
            <a:r>
              <a:rPr lang="en-IN" sz="6600" spc="-391" dirty="0">
                <a:solidFill>
                  <a:srgbClr val="0A416E"/>
                </a:solidFill>
                <a:latin typeface="Rig Solid Bold Halftone"/>
                <a:ea typeface="Rig Solid Bold Halftone"/>
                <a:cs typeface="Rig Solid Bold Halftone"/>
                <a:sym typeface="Rig Solid Bold Halftone"/>
              </a:rPr>
              <a:t>s</a:t>
            </a:r>
            <a:r>
              <a:rPr lang="en-FI" sz="6600" spc="-391" dirty="0">
                <a:solidFill>
                  <a:srgbClr val="0A416E"/>
                </a:solidFill>
                <a:latin typeface="Rig Solid Bold Halftone"/>
                <a:ea typeface="Rig Solid Bold Halftone"/>
                <a:cs typeface="Rig Solid Bold Halftone"/>
                <a:sym typeface="Rig Solid Bold Halftone"/>
              </a:rPr>
              <a:t>p</a:t>
            </a:r>
            <a:r>
              <a:rPr lang="en-IN" sz="6600" spc="-391" dirty="0">
                <a:solidFill>
                  <a:srgbClr val="0A416E"/>
                </a:solidFill>
                <a:latin typeface="Rig Solid Bold Halftone"/>
                <a:ea typeface="Rig Solid Bold Halftone"/>
                <a:cs typeface="Rig Solid Bold Halftone"/>
                <a:sym typeface="Rig Solid Bold Halftone"/>
              </a:rPr>
              <a:t>r</a:t>
            </a:r>
            <a:r>
              <a:rPr lang="en-FI" sz="6600" spc="-391" dirty="0" err="1">
                <a:solidFill>
                  <a:srgbClr val="0A416E"/>
                </a:solidFill>
                <a:latin typeface="Rig Solid Bold Halftone"/>
                <a:ea typeface="Rig Solid Bold Halftone"/>
                <a:cs typeface="Rig Solid Bold Halftone"/>
                <a:sym typeface="Rig Solid Bold Halftone"/>
              </a:rPr>
              <a:t>ingb</a:t>
            </a:r>
            <a:r>
              <a:rPr lang="en-IN" sz="6600" spc="-391" dirty="0">
                <a:solidFill>
                  <a:srgbClr val="0A416E"/>
                </a:solidFill>
                <a:latin typeface="Rig Solid Bold Halftone"/>
                <a:ea typeface="Rig Solid Bold Halftone"/>
                <a:cs typeface="Rig Solid Bold Halftone"/>
                <a:sym typeface="Rig Solid Bold Halftone"/>
              </a:rPr>
              <a:t>o</a:t>
            </a:r>
            <a:r>
              <a:rPr lang="en-FI" sz="6600" spc="-391" dirty="0">
                <a:solidFill>
                  <a:srgbClr val="0A416E"/>
                </a:solidFill>
                <a:latin typeface="Rig Solid Bold Halftone"/>
                <a:ea typeface="Rig Solid Bold Halftone"/>
                <a:cs typeface="Rig Solid Bold Halftone"/>
                <a:sym typeface="Rig Solid Bold Halftone"/>
              </a:rPr>
              <a:t>a</a:t>
            </a:r>
            <a:r>
              <a:rPr lang="en-IN" sz="6600" spc="-391" dirty="0">
                <a:solidFill>
                  <a:srgbClr val="0A416E"/>
                </a:solidFill>
                <a:latin typeface="Rig Solid Bold Halftone"/>
                <a:ea typeface="Rig Solid Bold Halftone"/>
                <a:cs typeface="Rig Solid Bold Halftone"/>
                <a:sym typeface="Rig Solid Bold Halftone"/>
              </a:rPr>
              <a:t>r</a:t>
            </a:r>
            <a:r>
              <a:rPr lang="en-FI" sz="6600" spc="-391" dirty="0">
                <a:solidFill>
                  <a:srgbClr val="0A416E"/>
                </a:solidFill>
                <a:latin typeface="Rig Solid Bold Halftone"/>
                <a:ea typeface="Rig Solid Bold Halftone"/>
                <a:cs typeface="Rig Solid Bold Halftone"/>
                <a:sym typeface="Rig Solid Bold Halftone"/>
              </a:rPr>
              <a:t>d  5.0</a:t>
            </a:r>
            <a:endParaRPr lang="en-US" sz="6600" spc="-391" dirty="0">
              <a:solidFill>
                <a:srgbClr val="0A416E"/>
              </a:solidFill>
              <a:latin typeface="Rig Solid Bold Halftone"/>
              <a:ea typeface="Rig Solid Bold Halftone"/>
              <a:cs typeface="Rig Solid Bold Halftone"/>
              <a:sym typeface="Rig Solid Bold Halftone"/>
            </a:endParaRPr>
          </a:p>
          <a:p>
            <a:endParaRPr lang="en-IN" sz="5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
            <a:extLst>
              <a:ext uri="{FF2B5EF4-FFF2-40B4-BE49-F238E27FC236}">
                <a16:creationId xmlns:a16="http://schemas.microsoft.com/office/drawing/2014/main" id="{99C31CF6-D7FD-41E7-9BEA-A7B2F56E7F5E}"/>
              </a:ext>
            </a:extLst>
          </p:cNvPr>
          <p:cNvSpPr/>
          <p:nvPr/>
        </p:nvSpPr>
        <p:spPr>
          <a:xfrm>
            <a:off x="-133291" y="-34317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21" name="Group 3">
            <a:extLst>
              <a:ext uri="{FF2B5EF4-FFF2-40B4-BE49-F238E27FC236}">
                <a16:creationId xmlns:a16="http://schemas.microsoft.com/office/drawing/2014/main" id="{73B7C674-36A3-46D9-88CB-59329F2C595C}"/>
              </a:ext>
            </a:extLst>
          </p:cNvPr>
          <p:cNvGrpSpPr/>
          <p:nvPr/>
        </p:nvGrpSpPr>
        <p:grpSpPr>
          <a:xfrm rot="-5400000">
            <a:off x="-2212731" y="-2413496"/>
            <a:ext cx="6444762" cy="2159585"/>
            <a:chOff x="0" y="0"/>
            <a:chExt cx="1697386" cy="568780"/>
          </a:xfrm>
        </p:grpSpPr>
        <p:sp>
          <p:nvSpPr>
            <p:cNvPr id="22" name="Freeform 4">
              <a:extLst>
                <a:ext uri="{FF2B5EF4-FFF2-40B4-BE49-F238E27FC236}">
                  <a16:creationId xmlns:a16="http://schemas.microsoft.com/office/drawing/2014/main" id="{960911D2-599B-4140-ABAE-91526631D28E}"/>
                </a:ext>
              </a:extLst>
            </p:cNvPr>
            <p:cNvSpPr/>
            <p:nvPr/>
          </p:nvSpPr>
          <p:spPr>
            <a:xfrm>
              <a:off x="0" y="0"/>
              <a:ext cx="1697386" cy="568780"/>
            </a:xfrm>
            <a:custGeom>
              <a:avLst/>
              <a:gdLst/>
              <a:ahLst/>
              <a:cxnLst/>
              <a:rect l="l" t="t" r="r" b="b"/>
              <a:pathLst>
                <a:path w="1697386" h="568780">
                  <a:moveTo>
                    <a:pt x="64869" y="0"/>
                  </a:moveTo>
                  <a:lnTo>
                    <a:pt x="1632517" y="0"/>
                  </a:lnTo>
                  <a:cubicBezTo>
                    <a:pt x="1668343" y="0"/>
                    <a:pt x="1697386" y="29043"/>
                    <a:pt x="1697386" y="64869"/>
                  </a:cubicBezTo>
                  <a:lnTo>
                    <a:pt x="1697386" y="503911"/>
                  </a:lnTo>
                  <a:cubicBezTo>
                    <a:pt x="1697386" y="539737"/>
                    <a:pt x="1668343" y="568780"/>
                    <a:pt x="1632517" y="568780"/>
                  </a:cubicBezTo>
                  <a:lnTo>
                    <a:pt x="64869" y="568780"/>
                  </a:lnTo>
                  <a:cubicBezTo>
                    <a:pt x="29043" y="568780"/>
                    <a:pt x="0" y="539737"/>
                    <a:pt x="0" y="503911"/>
                  </a:cubicBezTo>
                  <a:lnTo>
                    <a:pt x="0" y="64869"/>
                  </a:lnTo>
                  <a:cubicBezTo>
                    <a:pt x="0" y="29043"/>
                    <a:pt x="29043" y="0"/>
                    <a:pt x="64869" y="0"/>
                  </a:cubicBezTo>
                  <a:close/>
                </a:path>
              </a:pathLst>
            </a:custGeom>
            <a:solidFill>
              <a:srgbClr val="739FC4"/>
            </a:solidFill>
          </p:spPr>
        </p:sp>
        <p:sp>
          <p:nvSpPr>
            <p:cNvPr id="23" name="TextBox 5">
              <a:extLst>
                <a:ext uri="{FF2B5EF4-FFF2-40B4-BE49-F238E27FC236}">
                  <a16:creationId xmlns:a16="http://schemas.microsoft.com/office/drawing/2014/main" id="{1CDC5111-3630-430F-8D94-3CFAAF71630B}"/>
                </a:ext>
              </a:extLst>
            </p:cNvPr>
            <p:cNvSpPr txBox="1"/>
            <p:nvPr/>
          </p:nvSpPr>
          <p:spPr>
            <a:xfrm>
              <a:off x="0" y="-38100"/>
              <a:ext cx="1697386" cy="606880"/>
            </a:xfrm>
            <a:prstGeom prst="rect">
              <a:avLst/>
            </a:prstGeom>
          </p:spPr>
          <p:txBody>
            <a:bodyPr lIns="50800" tIns="50800" rIns="50800" bIns="50800" rtlCol="0" anchor="ctr"/>
            <a:lstStyle/>
            <a:p>
              <a:pPr algn="ctr">
                <a:lnSpc>
                  <a:spcPts val="2659"/>
                </a:lnSpc>
              </a:pPr>
              <a:endParaRPr/>
            </a:p>
          </p:txBody>
        </p:sp>
      </p:grpSp>
      <p:grpSp>
        <p:nvGrpSpPr>
          <p:cNvPr id="24" name="Group 6">
            <a:extLst>
              <a:ext uri="{FF2B5EF4-FFF2-40B4-BE49-F238E27FC236}">
                <a16:creationId xmlns:a16="http://schemas.microsoft.com/office/drawing/2014/main" id="{ADD4DE47-C693-431B-861B-40547B581977}"/>
              </a:ext>
            </a:extLst>
          </p:cNvPr>
          <p:cNvGrpSpPr/>
          <p:nvPr/>
        </p:nvGrpSpPr>
        <p:grpSpPr>
          <a:xfrm>
            <a:off x="15983760" y="-1487202"/>
            <a:ext cx="2304240" cy="2304240"/>
            <a:chOff x="0" y="0"/>
            <a:chExt cx="812800" cy="812800"/>
          </a:xfrm>
        </p:grpSpPr>
        <p:sp>
          <p:nvSpPr>
            <p:cNvPr id="25" name="Freeform 7">
              <a:extLst>
                <a:ext uri="{FF2B5EF4-FFF2-40B4-BE49-F238E27FC236}">
                  <a16:creationId xmlns:a16="http://schemas.microsoft.com/office/drawing/2014/main" id="{229FD1A6-E2A3-4BF6-B5D4-5BC63C049C3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739FC4"/>
              </a:solidFill>
              <a:prstDash val="solid"/>
              <a:miter/>
            </a:ln>
          </p:spPr>
        </p:sp>
        <p:sp>
          <p:nvSpPr>
            <p:cNvPr id="26" name="TextBox 8">
              <a:extLst>
                <a:ext uri="{FF2B5EF4-FFF2-40B4-BE49-F238E27FC236}">
                  <a16:creationId xmlns:a16="http://schemas.microsoft.com/office/drawing/2014/main" id="{A36F6B9B-FB17-4FC7-BCC8-70A5BFE13D9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9">
            <a:extLst>
              <a:ext uri="{FF2B5EF4-FFF2-40B4-BE49-F238E27FC236}">
                <a16:creationId xmlns:a16="http://schemas.microsoft.com/office/drawing/2014/main" id="{87791EE6-3DBB-4D9F-8A5B-65815675A4A1}"/>
              </a:ext>
            </a:extLst>
          </p:cNvPr>
          <p:cNvGrpSpPr/>
          <p:nvPr/>
        </p:nvGrpSpPr>
        <p:grpSpPr>
          <a:xfrm>
            <a:off x="370" y="9134880"/>
            <a:ext cx="2304240" cy="2304240"/>
            <a:chOff x="0" y="0"/>
            <a:chExt cx="812800" cy="812800"/>
          </a:xfrm>
        </p:grpSpPr>
        <p:sp>
          <p:nvSpPr>
            <p:cNvPr id="28" name="Freeform 10">
              <a:extLst>
                <a:ext uri="{FF2B5EF4-FFF2-40B4-BE49-F238E27FC236}">
                  <a16:creationId xmlns:a16="http://schemas.microsoft.com/office/drawing/2014/main" id="{9765A53B-F7C1-4D0F-B9DE-85BCF579DF2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739FC4"/>
              </a:solidFill>
              <a:prstDash val="solid"/>
              <a:miter/>
            </a:ln>
          </p:spPr>
        </p:sp>
        <p:sp>
          <p:nvSpPr>
            <p:cNvPr id="29" name="TextBox 11">
              <a:extLst>
                <a:ext uri="{FF2B5EF4-FFF2-40B4-BE49-F238E27FC236}">
                  <a16:creationId xmlns:a16="http://schemas.microsoft.com/office/drawing/2014/main" id="{8DE31D47-0D33-438F-B22B-E2DA50A5919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12">
            <a:extLst>
              <a:ext uri="{FF2B5EF4-FFF2-40B4-BE49-F238E27FC236}">
                <a16:creationId xmlns:a16="http://schemas.microsoft.com/office/drawing/2014/main" id="{66B43654-8CA5-494C-A5B7-434B6E916939}"/>
              </a:ext>
            </a:extLst>
          </p:cNvPr>
          <p:cNvGrpSpPr/>
          <p:nvPr/>
        </p:nvGrpSpPr>
        <p:grpSpPr>
          <a:xfrm rot="-5400000">
            <a:off x="14036919" y="10836981"/>
            <a:ext cx="6444762" cy="2159585"/>
            <a:chOff x="0" y="0"/>
            <a:chExt cx="1697386" cy="568780"/>
          </a:xfrm>
        </p:grpSpPr>
        <p:sp>
          <p:nvSpPr>
            <p:cNvPr id="31" name="Freeform 13">
              <a:extLst>
                <a:ext uri="{FF2B5EF4-FFF2-40B4-BE49-F238E27FC236}">
                  <a16:creationId xmlns:a16="http://schemas.microsoft.com/office/drawing/2014/main" id="{B1FEC643-7471-4629-82F9-404A959C147B}"/>
                </a:ext>
              </a:extLst>
            </p:cNvPr>
            <p:cNvSpPr/>
            <p:nvPr/>
          </p:nvSpPr>
          <p:spPr>
            <a:xfrm>
              <a:off x="0" y="0"/>
              <a:ext cx="1697386" cy="568780"/>
            </a:xfrm>
            <a:custGeom>
              <a:avLst/>
              <a:gdLst/>
              <a:ahLst/>
              <a:cxnLst/>
              <a:rect l="l" t="t" r="r" b="b"/>
              <a:pathLst>
                <a:path w="1697386" h="568780">
                  <a:moveTo>
                    <a:pt x="64869" y="0"/>
                  </a:moveTo>
                  <a:lnTo>
                    <a:pt x="1632517" y="0"/>
                  </a:lnTo>
                  <a:cubicBezTo>
                    <a:pt x="1668343" y="0"/>
                    <a:pt x="1697386" y="29043"/>
                    <a:pt x="1697386" y="64869"/>
                  </a:cubicBezTo>
                  <a:lnTo>
                    <a:pt x="1697386" y="503911"/>
                  </a:lnTo>
                  <a:cubicBezTo>
                    <a:pt x="1697386" y="539737"/>
                    <a:pt x="1668343" y="568780"/>
                    <a:pt x="1632517" y="568780"/>
                  </a:cubicBezTo>
                  <a:lnTo>
                    <a:pt x="64869" y="568780"/>
                  </a:lnTo>
                  <a:cubicBezTo>
                    <a:pt x="29043" y="568780"/>
                    <a:pt x="0" y="539737"/>
                    <a:pt x="0" y="503911"/>
                  </a:cubicBezTo>
                  <a:lnTo>
                    <a:pt x="0" y="64869"/>
                  </a:lnTo>
                  <a:cubicBezTo>
                    <a:pt x="0" y="29043"/>
                    <a:pt x="29043" y="0"/>
                    <a:pt x="64869" y="0"/>
                  </a:cubicBezTo>
                  <a:close/>
                </a:path>
              </a:pathLst>
            </a:custGeom>
            <a:solidFill>
              <a:srgbClr val="739FC4"/>
            </a:solidFill>
          </p:spPr>
        </p:sp>
        <p:sp>
          <p:nvSpPr>
            <p:cNvPr id="32" name="TextBox 14">
              <a:extLst>
                <a:ext uri="{FF2B5EF4-FFF2-40B4-BE49-F238E27FC236}">
                  <a16:creationId xmlns:a16="http://schemas.microsoft.com/office/drawing/2014/main" id="{D690206A-8D1D-4D9F-ACDA-894FDF94F466}"/>
                </a:ext>
              </a:extLst>
            </p:cNvPr>
            <p:cNvSpPr txBox="1"/>
            <p:nvPr/>
          </p:nvSpPr>
          <p:spPr>
            <a:xfrm>
              <a:off x="0" y="-38100"/>
              <a:ext cx="1697386" cy="606880"/>
            </a:xfrm>
            <a:prstGeom prst="rect">
              <a:avLst/>
            </a:prstGeom>
          </p:spPr>
          <p:txBody>
            <a:bodyPr lIns="50800" tIns="50800" rIns="50800" bIns="50800" rtlCol="0" anchor="ctr"/>
            <a:lstStyle/>
            <a:p>
              <a:pPr algn="ctr">
                <a:lnSpc>
                  <a:spcPts val="2659"/>
                </a:lnSpc>
              </a:pPr>
              <a:endParaRPr/>
            </a:p>
          </p:txBody>
        </p:sp>
      </p:grpSp>
      <p:grpSp>
        <p:nvGrpSpPr>
          <p:cNvPr id="33" name="Group 15">
            <a:extLst>
              <a:ext uri="{FF2B5EF4-FFF2-40B4-BE49-F238E27FC236}">
                <a16:creationId xmlns:a16="http://schemas.microsoft.com/office/drawing/2014/main" id="{40CDBD97-FC4B-4857-A1B8-A93003A4F019}"/>
              </a:ext>
            </a:extLst>
          </p:cNvPr>
          <p:cNvGrpSpPr/>
          <p:nvPr/>
        </p:nvGrpSpPr>
        <p:grpSpPr>
          <a:xfrm rot="5400000">
            <a:off x="-502121" y="2764587"/>
            <a:ext cx="4662604" cy="5738590"/>
            <a:chOff x="0" y="0"/>
            <a:chExt cx="660400" cy="812800"/>
          </a:xfrm>
        </p:grpSpPr>
        <p:sp>
          <p:nvSpPr>
            <p:cNvPr id="34" name="Freeform 16">
              <a:extLst>
                <a:ext uri="{FF2B5EF4-FFF2-40B4-BE49-F238E27FC236}">
                  <a16:creationId xmlns:a16="http://schemas.microsoft.com/office/drawing/2014/main" id="{4DD81C05-9235-4E5B-91D6-6A90F6CD4FB5}"/>
                </a:ext>
              </a:extLst>
            </p:cNvPr>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63A7C4"/>
            </a:solidFill>
          </p:spPr>
        </p:sp>
        <p:sp>
          <p:nvSpPr>
            <p:cNvPr id="35" name="TextBox 17">
              <a:extLst>
                <a:ext uri="{FF2B5EF4-FFF2-40B4-BE49-F238E27FC236}">
                  <a16:creationId xmlns:a16="http://schemas.microsoft.com/office/drawing/2014/main" id="{F112CFD8-1FE3-4C0F-97CD-3DFF3C41A552}"/>
                </a:ext>
              </a:extLst>
            </p:cNvPr>
            <p:cNvSpPr txBox="1"/>
            <p:nvPr/>
          </p:nvSpPr>
          <p:spPr>
            <a:xfrm>
              <a:off x="0" y="88900"/>
              <a:ext cx="660400" cy="723900"/>
            </a:xfrm>
            <a:prstGeom prst="rect">
              <a:avLst/>
            </a:prstGeom>
          </p:spPr>
          <p:txBody>
            <a:bodyPr lIns="50800" tIns="50800" rIns="50800" bIns="50800" rtlCol="0" anchor="ctr"/>
            <a:lstStyle/>
            <a:p>
              <a:pPr algn="ctr">
                <a:lnSpc>
                  <a:spcPts val="2659"/>
                </a:lnSpc>
              </a:pPr>
              <a:endParaRPr/>
            </a:p>
          </p:txBody>
        </p:sp>
      </p:grpSp>
      <p:grpSp>
        <p:nvGrpSpPr>
          <p:cNvPr id="36" name="Group 18">
            <a:extLst>
              <a:ext uri="{FF2B5EF4-FFF2-40B4-BE49-F238E27FC236}">
                <a16:creationId xmlns:a16="http://schemas.microsoft.com/office/drawing/2014/main" id="{C47FDA53-D582-40BD-B381-4334407E5C71}"/>
              </a:ext>
            </a:extLst>
          </p:cNvPr>
          <p:cNvGrpSpPr>
            <a:grpSpLocks noChangeAspect="1"/>
          </p:cNvGrpSpPr>
          <p:nvPr/>
        </p:nvGrpSpPr>
        <p:grpSpPr>
          <a:xfrm>
            <a:off x="-2398414" y="3609515"/>
            <a:ext cx="6369898" cy="4048732"/>
            <a:chOff x="0" y="0"/>
            <a:chExt cx="10030460" cy="6375400"/>
          </a:xfrm>
        </p:grpSpPr>
        <p:sp>
          <p:nvSpPr>
            <p:cNvPr id="37" name="Freeform 19">
              <a:extLst>
                <a:ext uri="{FF2B5EF4-FFF2-40B4-BE49-F238E27FC236}">
                  <a16:creationId xmlns:a16="http://schemas.microsoft.com/office/drawing/2014/main" id="{2306EA1A-83A5-41C7-B56A-D91F4940674C}"/>
                </a:ext>
              </a:extLst>
            </p:cNvPr>
            <p:cNvSpPr/>
            <p:nvPr/>
          </p:nvSpPr>
          <p:spPr>
            <a:xfrm>
              <a:off x="12700" y="12700"/>
              <a:ext cx="10005061" cy="6350000"/>
            </a:xfrm>
            <a:custGeom>
              <a:avLst/>
              <a:gdLst/>
              <a:ahLst/>
              <a:cxnLst/>
              <a:rect l="l" t="t" r="r" b="b"/>
              <a:pathLst>
                <a:path w="10005061" h="6350000">
                  <a:moveTo>
                    <a:pt x="7377430" y="80010"/>
                  </a:moveTo>
                  <a:cubicBezTo>
                    <a:pt x="7377430" y="80010"/>
                    <a:pt x="6350000" y="0"/>
                    <a:pt x="5002530" y="0"/>
                  </a:cubicBezTo>
                  <a:cubicBezTo>
                    <a:pt x="3655060" y="0"/>
                    <a:pt x="2627630" y="80010"/>
                    <a:pt x="2627630" y="80010"/>
                  </a:cubicBezTo>
                  <a:cubicBezTo>
                    <a:pt x="1176020" y="80010"/>
                    <a:pt x="0" y="1257300"/>
                    <a:pt x="0" y="2707640"/>
                  </a:cubicBezTo>
                  <a:lnTo>
                    <a:pt x="0" y="3134360"/>
                  </a:lnTo>
                  <a:lnTo>
                    <a:pt x="0" y="3214370"/>
                  </a:lnTo>
                  <a:lnTo>
                    <a:pt x="0" y="3641090"/>
                  </a:lnTo>
                  <a:cubicBezTo>
                    <a:pt x="0" y="5092700"/>
                    <a:pt x="1176020" y="6269990"/>
                    <a:pt x="2627630" y="6269990"/>
                  </a:cubicBezTo>
                  <a:cubicBezTo>
                    <a:pt x="2627630" y="6269990"/>
                    <a:pt x="3655060" y="6350000"/>
                    <a:pt x="5002530" y="6350000"/>
                  </a:cubicBezTo>
                  <a:cubicBezTo>
                    <a:pt x="6350000" y="6350000"/>
                    <a:pt x="7377430" y="6269990"/>
                    <a:pt x="7377430" y="6269990"/>
                  </a:cubicBezTo>
                  <a:cubicBezTo>
                    <a:pt x="8829040" y="6269990"/>
                    <a:pt x="10005061" y="5093970"/>
                    <a:pt x="10005061" y="3642360"/>
                  </a:cubicBezTo>
                  <a:lnTo>
                    <a:pt x="10005061" y="3215640"/>
                  </a:lnTo>
                  <a:lnTo>
                    <a:pt x="10005061" y="3135630"/>
                  </a:lnTo>
                  <a:lnTo>
                    <a:pt x="10005061" y="2708910"/>
                  </a:lnTo>
                  <a:cubicBezTo>
                    <a:pt x="10005060" y="1257300"/>
                    <a:pt x="8829040" y="80010"/>
                    <a:pt x="7377430" y="80010"/>
                  </a:cubicBezTo>
                  <a:close/>
                </a:path>
              </a:pathLst>
            </a:custGeom>
            <a:blipFill>
              <a:blip r:embed="rId3"/>
              <a:stretch>
                <a:fillRect t="-2424" b="-2424"/>
              </a:stretch>
            </a:blipFill>
          </p:spPr>
        </p:sp>
        <p:sp>
          <p:nvSpPr>
            <p:cNvPr id="38" name="Freeform 20">
              <a:extLst>
                <a:ext uri="{FF2B5EF4-FFF2-40B4-BE49-F238E27FC236}">
                  <a16:creationId xmlns:a16="http://schemas.microsoft.com/office/drawing/2014/main" id="{B8D0A3B0-721D-4806-A03C-72E8ED0B6F3E}"/>
                </a:ext>
              </a:extLst>
            </p:cNvPr>
            <p:cNvSpPr/>
            <p:nvPr/>
          </p:nvSpPr>
          <p:spPr>
            <a:xfrm>
              <a:off x="0" y="0"/>
              <a:ext cx="10030461" cy="6375400"/>
            </a:xfrm>
            <a:custGeom>
              <a:avLst/>
              <a:gdLst/>
              <a:ahLst/>
              <a:cxnLst/>
              <a:rect l="l" t="t" r="r" b="b"/>
              <a:pathLst>
                <a:path w="10030461" h="6375400">
                  <a:moveTo>
                    <a:pt x="5015230" y="6375400"/>
                  </a:moveTo>
                  <a:cubicBezTo>
                    <a:pt x="3683000" y="6375400"/>
                    <a:pt x="2649220" y="6295390"/>
                    <a:pt x="2639060" y="6295390"/>
                  </a:cubicBezTo>
                  <a:cubicBezTo>
                    <a:pt x="1184910" y="6295390"/>
                    <a:pt x="0" y="5110480"/>
                    <a:pt x="0" y="3655060"/>
                  </a:cubicBezTo>
                  <a:lnTo>
                    <a:pt x="0" y="2721610"/>
                  </a:lnTo>
                  <a:cubicBezTo>
                    <a:pt x="0" y="1264920"/>
                    <a:pt x="1184910" y="80010"/>
                    <a:pt x="2640330" y="80010"/>
                  </a:cubicBezTo>
                  <a:cubicBezTo>
                    <a:pt x="2650490" y="80010"/>
                    <a:pt x="3683000" y="0"/>
                    <a:pt x="5015230" y="0"/>
                  </a:cubicBezTo>
                  <a:cubicBezTo>
                    <a:pt x="6336030" y="0"/>
                    <a:pt x="7362190" y="77470"/>
                    <a:pt x="7390130" y="80010"/>
                  </a:cubicBezTo>
                  <a:cubicBezTo>
                    <a:pt x="8845550" y="80010"/>
                    <a:pt x="10030461" y="1264920"/>
                    <a:pt x="10030461" y="2720340"/>
                  </a:cubicBezTo>
                  <a:lnTo>
                    <a:pt x="10030461" y="3653790"/>
                  </a:lnTo>
                  <a:cubicBezTo>
                    <a:pt x="10030461" y="5110480"/>
                    <a:pt x="8845551" y="6294120"/>
                    <a:pt x="7390130" y="6294120"/>
                  </a:cubicBezTo>
                  <a:cubicBezTo>
                    <a:pt x="7381240" y="6295390"/>
                    <a:pt x="6347460" y="6375400"/>
                    <a:pt x="5015230" y="6375400"/>
                  </a:cubicBezTo>
                  <a:close/>
                  <a:moveTo>
                    <a:pt x="5015230" y="25400"/>
                  </a:moveTo>
                  <a:cubicBezTo>
                    <a:pt x="3684270" y="25400"/>
                    <a:pt x="2651760" y="105410"/>
                    <a:pt x="2641600" y="105410"/>
                  </a:cubicBezTo>
                  <a:cubicBezTo>
                    <a:pt x="1198880" y="105410"/>
                    <a:pt x="25400" y="1278890"/>
                    <a:pt x="25400" y="2720340"/>
                  </a:cubicBezTo>
                  <a:lnTo>
                    <a:pt x="25400" y="3653790"/>
                  </a:lnTo>
                  <a:cubicBezTo>
                    <a:pt x="25400" y="5095240"/>
                    <a:pt x="1198880" y="6268720"/>
                    <a:pt x="2640330" y="6268720"/>
                  </a:cubicBezTo>
                  <a:cubicBezTo>
                    <a:pt x="2651760" y="6269990"/>
                    <a:pt x="3684270" y="6348730"/>
                    <a:pt x="5015230" y="6348730"/>
                  </a:cubicBezTo>
                  <a:cubicBezTo>
                    <a:pt x="6346190" y="6348730"/>
                    <a:pt x="7378700" y="6268720"/>
                    <a:pt x="7388860" y="6268720"/>
                  </a:cubicBezTo>
                  <a:cubicBezTo>
                    <a:pt x="8831580" y="6268720"/>
                    <a:pt x="10005060" y="5095240"/>
                    <a:pt x="10005060" y="3653790"/>
                  </a:cubicBezTo>
                  <a:lnTo>
                    <a:pt x="10005060" y="2720340"/>
                  </a:lnTo>
                  <a:cubicBezTo>
                    <a:pt x="10005060" y="1278890"/>
                    <a:pt x="8831580" y="105410"/>
                    <a:pt x="7390130" y="105410"/>
                  </a:cubicBezTo>
                  <a:lnTo>
                    <a:pt x="7388861" y="105410"/>
                  </a:lnTo>
                  <a:cubicBezTo>
                    <a:pt x="7378700" y="105410"/>
                    <a:pt x="6346190" y="25400"/>
                    <a:pt x="5015230" y="25400"/>
                  </a:cubicBezTo>
                  <a:close/>
                </a:path>
              </a:pathLst>
            </a:custGeom>
            <a:solidFill>
              <a:srgbClr val="63A7C4"/>
            </a:solidFill>
          </p:spPr>
        </p:sp>
      </p:grpSp>
      <p:grpSp>
        <p:nvGrpSpPr>
          <p:cNvPr id="39" name="Group 21">
            <a:extLst>
              <a:ext uri="{FF2B5EF4-FFF2-40B4-BE49-F238E27FC236}">
                <a16:creationId xmlns:a16="http://schemas.microsoft.com/office/drawing/2014/main" id="{AF40D618-240D-492F-8AD1-0255783063A5}"/>
              </a:ext>
            </a:extLst>
          </p:cNvPr>
          <p:cNvGrpSpPr/>
          <p:nvPr/>
        </p:nvGrpSpPr>
        <p:grpSpPr>
          <a:xfrm rot="-5400000">
            <a:off x="14389154" y="2695918"/>
            <a:ext cx="4662604" cy="5738590"/>
            <a:chOff x="0" y="0"/>
            <a:chExt cx="660400" cy="812800"/>
          </a:xfrm>
        </p:grpSpPr>
        <p:sp>
          <p:nvSpPr>
            <p:cNvPr id="40" name="Freeform 22">
              <a:extLst>
                <a:ext uri="{FF2B5EF4-FFF2-40B4-BE49-F238E27FC236}">
                  <a16:creationId xmlns:a16="http://schemas.microsoft.com/office/drawing/2014/main" id="{565E4989-BEAC-45C6-8688-EBDD6F809110}"/>
                </a:ext>
              </a:extLst>
            </p:cNvPr>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63A7C4"/>
            </a:solidFill>
          </p:spPr>
        </p:sp>
        <p:sp>
          <p:nvSpPr>
            <p:cNvPr id="41" name="TextBox 23">
              <a:extLst>
                <a:ext uri="{FF2B5EF4-FFF2-40B4-BE49-F238E27FC236}">
                  <a16:creationId xmlns:a16="http://schemas.microsoft.com/office/drawing/2014/main" id="{6564703C-5857-4D45-8594-56EEE22A4F6D}"/>
                </a:ext>
              </a:extLst>
            </p:cNvPr>
            <p:cNvSpPr txBox="1"/>
            <p:nvPr/>
          </p:nvSpPr>
          <p:spPr>
            <a:xfrm>
              <a:off x="0" y="88900"/>
              <a:ext cx="660400" cy="723900"/>
            </a:xfrm>
            <a:prstGeom prst="rect">
              <a:avLst/>
            </a:prstGeom>
          </p:spPr>
          <p:txBody>
            <a:bodyPr lIns="50800" tIns="50800" rIns="50800" bIns="50800" rtlCol="0" anchor="ctr"/>
            <a:lstStyle/>
            <a:p>
              <a:pPr algn="ctr">
                <a:lnSpc>
                  <a:spcPts val="2659"/>
                </a:lnSpc>
              </a:pPr>
              <a:endParaRPr/>
            </a:p>
          </p:txBody>
        </p:sp>
      </p:grpSp>
      <p:grpSp>
        <p:nvGrpSpPr>
          <p:cNvPr id="42" name="Group 24">
            <a:extLst>
              <a:ext uri="{FF2B5EF4-FFF2-40B4-BE49-F238E27FC236}">
                <a16:creationId xmlns:a16="http://schemas.microsoft.com/office/drawing/2014/main" id="{2788137A-0ABC-4135-82BE-CECF5CE56A06}"/>
              </a:ext>
            </a:extLst>
          </p:cNvPr>
          <p:cNvGrpSpPr>
            <a:grpSpLocks noChangeAspect="1"/>
          </p:cNvGrpSpPr>
          <p:nvPr/>
        </p:nvGrpSpPr>
        <p:grpSpPr>
          <a:xfrm>
            <a:off x="14784911" y="3981036"/>
            <a:ext cx="4908250" cy="3119703"/>
            <a:chOff x="0" y="0"/>
            <a:chExt cx="10030460" cy="6375400"/>
          </a:xfrm>
        </p:grpSpPr>
        <p:sp>
          <p:nvSpPr>
            <p:cNvPr id="43" name="Freeform 25">
              <a:extLst>
                <a:ext uri="{FF2B5EF4-FFF2-40B4-BE49-F238E27FC236}">
                  <a16:creationId xmlns:a16="http://schemas.microsoft.com/office/drawing/2014/main" id="{96DEA21D-C1C6-47F3-925B-4B847A917B70}"/>
                </a:ext>
              </a:extLst>
            </p:cNvPr>
            <p:cNvSpPr/>
            <p:nvPr/>
          </p:nvSpPr>
          <p:spPr>
            <a:xfrm>
              <a:off x="12700" y="12700"/>
              <a:ext cx="10005061" cy="6350000"/>
            </a:xfrm>
            <a:custGeom>
              <a:avLst/>
              <a:gdLst/>
              <a:ahLst/>
              <a:cxnLst/>
              <a:rect l="l" t="t" r="r" b="b"/>
              <a:pathLst>
                <a:path w="10005061" h="6350000">
                  <a:moveTo>
                    <a:pt x="7377430" y="80010"/>
                  </a:moveTo>
                  <a:cubicBezTo>
                    <a:pt x="7377430" y="80010"/>
                    <a:pt x="6350000" y="0"/>
                    <a:pt x="5002530" y="0"/>
                  </a:cubicBezTo>
                  <a:cubicBezTo>
                    <a:pt x="3655060" y="0"/>
                    <a:pt x="2627630" y="80010"/>
                    <a:pt x="2627630" y="80010"/>
                  </a:cubicBezTo>
                  <a:cubicBezTo>
                    <a:pt x="1176020" y="80010"/>
                    <a:pt x="0" y="1257300"/>
                    <a:pt x="0" y="2707640"/>
                  </a:cubicBezTo>
                  <a:lnTo>
                    <a:pt x="0" y="3134360"/>
                  </a:lnTo>
                  <a:lnTo>
                    <a:pt x="0" y="3214370"/>
                  </a:lnTo>
                  <a:lnTo>
                    <a:pt x="0" y="3641090"/>
                  </a:lnTo>
                  <a:cubicBezTo>
                    <a:pt x="0" y="5092700"/>
                    <a:pt x="1176020" y="6269990"/>
                    <a:pt x="2627630" y="6269990"/>
                  </a:cubicBezTo>
                  <a:cubicBezTo>
                    <a:pt x="2627630" y="6269990"/>
                    <a:pt x="3655060" y="6350000"/>
                    <a:pt x="5002530" y="6350000"/>
                  </a:cubicBezTo>
                  <a:cubicBezTo>
                    <a:pt x="6350000" y="6350000"/>
                    <a:pt x="7377430" y="6269990"/>
                    <a:pt x="7377430" y="6269990"/>
                  </a:cubicBezTo>
                  <a:cubicBezTo>
                    <a:pt x="8829040" y="6269990"/>
                    <a:pt x="10005061" y="5093970"/>
                    <a:pt x="10005061" y="3642360"/>
                  </a:cubicBezTo>
                  <a:lnTo>
                    <a:pt x="10005061" y="3215640"/>
                  </a:lnTo>
                  <a:lnTo>
                    <a:pt x="10005061" y="3135630"/>
                  </a:lnTo>
                  <a:lnTo>
                    <a:pt x="10005061" y="2708910"/>
                  </a:lnTo>
                  <a:cubicBezTo>
                    <a:pt x="10005060" y="1257300"/>
                    <a:pt x="8829040" y="80010"/>
                    <a:pt x="7377430" y="80010"/>
                  </a:cubicBezTo>
                  <a:close/>
                </a:path>
              </a:pathLst>
            </a:custGeom>
            <a:blipFill>
              <a:blip r:embed="rId4"/>
              <a:stretch>
                <a:fillRect t="-714" b="-714"/>
              </a:stretch>
            </a:blipFill>
          </p:spPr>
        </p:sp>
        <p:sp>
          <p:nvSpPr>
            <p:cNvPr id="44" name="Freeform 26">
              <a:extLst>
                <a:ext uri="{FF2B5EF4-FFF2-40B4-BE49-F238E27FC236}">
                  <a16:creationId xmlns:a16="http://schemas.microsoft.com/office/drawing/2014/main" id="{98A8D5D5-ABFA-4797-9C53-6E271680FC77}"/>
                </a:ext>
              </a:extLst>
            </p:cNvPr>
            <p:cNvSpPr/>
            <p:nvPr/>
          </p:nvSpPr>
          <p:spPr>
            <a:xfrm>
              <a:off x="0" y="0"/>
              <a:ext cx="10030461" cy="6375400"/>
            </a:xfrm>
            <a:custGeom>
              <a:avLst/>
              <a:gdLst/>
              <a:ahLst/>
              <a:cxnLst/>
              <a:rect l="l" t="t" r="r" b="b"/>
              <a:pathLst>
                <a:path w="10030461" h="6375400">
                  <a:moveTo>
                    <a:pt x="5015230" y="6375400"/>
                  </a:moveTo>
                  <a:cubicBezTo>
                    <a:pt x="3683000" y="6375400"/>
                    <a:pt x="2649220" y="6295390"/>
                    <a:pt x="2639060" y="6295390"/>
                  </a:cubicBezTo>
                  <a:cubicBezTo>
                    <a:pt x="1184910" y="6295390"/>
                    <a:pt x="0" y="5110480"/>
                    <a:pt x="0" y="3655060"/>
                  </a:cubicBezTo>
                  <a:lnTo>
                    <a:pt x="0" y="2721610"/>
                  </a:lnTo>
                  <a:cubicBezTo>
                    <a:pt x="0" y="1264920"/>
                    <a:pt x="1184910" y="80010"/>
                    <a:pt x="2640330" y="80010"/>
                  </a:cubicBezTo>
                  <a:cubicBezTo>
                    <a:pt x="2650490" y="80010"/>
                    <a:pt x="3683000" y="0"/>
                    <a:pt x="5015230" y="0"/>
                  </a:cubicBezTo>
                  <a:cubicBezTo>
                    <a:pt x="6336030" y="0"/>
                    <a:pt x="7362190" y="77470"/>
                    <a:pt x="7390130" y="80010"/>
                  </a:cubicBezTo>
                  <a:cubicBezTo>
                    <a:pt x="8845550" y="80010"/>
                    <a:pt x="10030461" y="1264920"/>
                    <a:pt x="10030461" y="2720340"/>
                  </a:cubicBezTo>
                  <a:lnTo>
                    <a:pt x="10030461" y="3653790"/>
                  </a:lnTo>
                  <a:cubicBezTo>
                    <a:pt x="10030461" y="5110480"/>
                    <a:pt x="8845551" y="6294120"/>
                    <a:pt x="7390130" y="6294120"/>
                  </a:cubicBezTo>
                  <a:cubicBezTo>
                    <a:pt x="7381240" y="6295390"/>
                    <a:pt x="6347460" y="6375400"/>
                    <a:pt x="5015230" y="6375400"/>
                  </a:cubicBezTo>
                  <a:close/>
                  <a:moveTo>
                    <a:pt x="5015230" y="25400"/>
                  </a:moveTo>
                  <a:cubicBezTo>
                    <a:pt x="3684270" y="25400"/>
                    <a:pt x="2651760" y="105410"/>
                    <a:pt x="2641600" y="105410"/>
                  </a:cubicBezTo>
                  <a:cubicBezTo>
                    <a:pt x="1198880" y="105410"/>
                    <a:pt x="25400" y="1278890"/>
                    <a:pt x="25400" y="2720340"/>
                  </a:cubicBezTo>
                  <a:lnTo>
                    <a:pt x="25400" y="3653790"/>
                  </a:lnTo>
                  <a:cubicBezTo>
                    <a:pt x="25400" y="5095240"/>
                    <a:pt x="1198880" y="6268720"/>
                    <a:pt x="2640330" y="6268720"/>
                  </a:cubicBezTo>
                  <a:cubicBezTo>
                    <a:pt x="2651760" y="6269990"/>
                    <a:pt x="3684270" y="6348730"/>
                    <a:pt x="5015230" y="6348730"/>
                  </a:cubicBezTo>
                  <a:cubicBezTo>
                    <a:pt x="6346190" y="6348730"/>
                    <a:pt x="7378700" y="6268720"/>
                    <a:pt x="7388860" y="6268720"/>
                  </a:cubicBezTo>
                  <a:cubicBezTo>
                    <a:pt x="8831580" y="6268720"/>
                    <a:pt x="10005060" y="5095240"/>
                    <a:pt x="10005060" y="3653790"/>
                  </a:cubicBezTo>
                  <a:lnTo>
                    <a:pt x="10005060" y="2720340"/>
                  </a:lnTo>
                  <a:cubicBezTo>
                    <a:pt x="10005060" y="1278890"/>
                    <a:pt x="8831580" y="105410"/>
                    <a:pt x="7390130" y="105410"/>
                  </a:cubicBezTo>
                  <a:lnTo>
                    <a:pt x="7388861" y="105410"/>
                  </a:lnTo>
                  <a:cubicBezTo>
                    <a:pt x="7378700" y="105410"/>
                    <a:pt x="6346190" y="25400"/>
                    <a:pt x="5015230" y="25400"/>
                  </a:cubicBezTo>
                  <a:close/>
                </a:path>
              </a:pathLst>
            </a:custGeom>
            <a:solidFill>
              <a:srgbClr val="63A7C4"/>
            </a:solidFill>
          </p:spPr>
        </p:sp>
      </p:grpSp>
      <p:sp>
        <p:nvSpPr>
          <p:cNvPr id="45" name="TextBox 28">
            <a:extLst>
              <a:ext uri="{FF2B5EF4-FFF2-40B4-BE49-F238E27FC236}">
                <a16:creationId xmlns:a16="http://schemas.microsoft.com/office/drawing/2014/main" id="{4EF3185D-6DFD-41C9-AADC-FAA49E9B2DE4}"/>
              </a:ext>
            </a:extLst>
          </p:cNvPr>
          <p:cNvSpPr txBox="1"/>
          <p:nvPr/>
        </p:nvSpPr>
        <p:spPr>
          <a:xfrm>
            <a:off x="4336978" y="-15333"/>
            <a:ext cx="10345031" cy="1413849"/>
          </a:xfrm>
          <a:prstGeom prst="rect">
            <a:avLst/>
          </a:prstGeom>
        </p:spPr>
        <p:txBody>
          <a:bodyPr lIns="0" tIns="0" rIns="0" bIns="0" rtlCol="0" anchor="t">
            <a:spAutoFit/>
          </a:bodyPr>
          <a:lstStyle/>
          <a:p>
            <a:pPr marL="0" lvl="0" indent="0" algn="ctr">
              <a:lnSpc>
                <a:spcPts val="12316"/>
              </a:lnSpc>
            </a:pPr>
            <a:r>
              <a:rPr lang="en-IN" sz="6000" spc="-474" dirty="0" err="1">
                <a:solidFill>
                  <a:srgbClr val="0A416E"/>
                </a:solidFill>
                <a:latin typeface="Rig Solid Bold Halftone"/>
                <a:ea typeface="Rig Solid Bold Halftone"/>
                <a:cs typeface="Rig Solid Bold Halftone"/>
                <a:sym typeface="Rig Solid Bold Halftone"/>
              </a:rPr>
              <a:t>Te</a:t>
            </a:r>
            <a:r>
              <a:rPr lang="en-FI" sz="6000" spc="-474" dirty="0">
                <a:solidFill>
                  <a:srgbClr val="0A416E"/>
                </a:solidFill>
                <a:latin typeface="Rig Solid Bold Halftone"/>
                <a:ea typeface="Rig Solid Bold Halftone"/>
                <a:cs typeface="Rig Solid Bold Halftone"/>
                <a:sym typeface="Rig Solid Bold Halftone"/>
              </a:rPr>
              <a:t>s</a:t>
            </a:r>
            <a:r>
              <a:rPr lang="en-IN" sz="6000" spc="-474" dirty="0">
                <a:solidFill>
                  <a:srgbClr val="0A416E"/>
                </a:solidFill>
                <a:latin typeface="Rig Solid Bold Halftone"/>
                <a:ea typeface="Rig Solid Bold Halftone"/>
                <a:cs typeface="Rig Solid Bold Halftone"/>
                <a:sym typeface="Rig Solid Bold Halftone"/>
              </a:rPr>
              <a:t>t</a:t>
            </a:r>
            <a:r>
              <a:rPr lang="en-FI" sz="6000" spc="-474" dirty="0" err="1">
                <a:solidFill>
                  <a:srgbClr val="0A416E"/>
                </a:solidFill>
                <a:latin typeface="Rig Solid Bold Halftone"/>
                <a:ea typeface="Rig Solid Bold Halftone"/>
                <a:cs typeface="Rig Solid Bold Halftone"/>
                <a:sym typeface="Rig Solid Bold Halftone"/>
              </a:rPr>
              <a:t>i</a:t>
            </a:r>
            <a:r>
              <a:rPr lang="en-IN" sz="6000" spc="-474" dirty="0">
                <a:solidFill>
                  <a:srgbClr val="0A416E"/>
                </a:solidFill>
                <a:latin typeface="Rig Solid Bold Halftone"/>
                <a:ea typeface="Rig Solid Bold Halftone"/>
                <a:cs typeface="Rig Solid Bold Halftone"/>
                <a:sym typeface="Rig Solid Bold Halftone"/>
              </a:rPr>
              <a:t>n</a:t>
            </a:r>
            <a:r>
              <a:rPr lang="en-FI" sz="6000" spc="-474" dirty="0">
                <a:solidFill>
                  <a:srgbClr val="0A416E"/>
                </a:solidFill>
                <a:latin typeface="Rig Solid Bold Halftone"/>
                <a:ea typeface="Rig Solid Bold Halftone"/>
                <a:cs typeface="Rig Solid Bold Halftone"/>
                <a:sym typeface="Rig Solid Bold Halftone"/>
              </a:rPr>
              <a:t>g </a:t>
            </a:r>
            <a:r>
              <a:rPr lang="en-IN" sz="6000" spc="-474" dirty="0">
                <a:solidFill>
                  <a:srgbClr val="0A416E"/>
                </a:solidFill>
                <a:latin typeface="Rig Solid Bold Halftone"/>
                <a:ea typeface="Rig Solid Bold Halftone"/>
                <a:cs typeface="Rig Solid Bold Halftone"/>
                <a:sym typeface="Rig Solid Bold Halftone"/>
              </a:rPr>
              <a:t>a</a:t>
            </a:r>
            <a:r>
              <a:rPr lang="en-FI" sz="6000" spc="-474" dirty="0">
                <a:solidFill>
                  <a:srgbClr val="0A416E"/>
                </a:solidFill>
                <a:latin typeface="Rig Solid Bold Halftone"/>
                <a:ea typeface="Rig Solid Bold Halftone"/>
                <a:cs typeface="Rig Solid Bold Halftone"/>
                <a:sym typeface="Rig Solid Bold Halftone"/>
              </a:rPr>
              <a:t>n</a:t>
            </a:r>
            <a:r>
              <a:rPr lang="en-IN" sz="6000" spc="-474" dirty="0">
                <a:solidFill>
                  <a:srgbClr val="0A416E"/>
                </a:solidFill>
                <a:latin typeface="Rig Solid Bold Halftone"/>
                <a:ea typeface="Rig Solid Bold Halftone"/>
                <a:cs typeface="Rig Solid Bold Halftone"/>
                <a:sym typeface="Rig Solid Bold Halftone"/>
              </a:rPr>
              <a:t>d</a:t>
            </a:r>
            <a:r>
              <a:rPr lang="en-FI" sz="6000" spc="-474" dirty="0">
                <a:solidFill>
                  <a:srgbClr val="0A416E"/>
                </a:solidFill>
                <a:latin typeface="Rig Solid Bold Halftone"/>
                <a:ea typeface="Rig Solid Bold Halftone"/>
                <a:cs typeface="Rig Solid Bold Halftone"/>
                <a:sym typeface="Rig Solid Bold Halftone"/>
              </a:rPr>
              <a:t> </a:t>
            </a:r>
            <a:r>
              <a:rPr lang="en-IN" sz="6000" spc="-474" dirty="0">
                <a:solidFill>
                  <a:srgbClr val="0A416E"/>
                </a:solidFill>
                <a:latin typeface="Rig Solid Bold Halftone"/>
                <a:ea typeface="Rig Solid Bold Halftone"/>
                <a:cs typeface="Rig Solid Bold Halftone"/>
                <a:sym typeface="Rig Solid Bold Halftone"/>
              </a:rPr>
              <a:t>v</a:t>
            </a:r>
            <a:r>
              <a:rPr lang="en-FI" sz="6000" spc="-474" dirty="0">
                <a:solidFill>
                  <a:srgbClr val="0A416E"/>
                </a:solidFill>
                <a:latin typeface="Rig Solid Bold Halftone"/>
                <a:ea typeface="Rig Solid Bold Halftone"/>
                <a:cs typeface="Rig Solid Bold Halftone"/>
                <a:sym typeface="Rig Solid Bold Halftone"/>
              </a:rPr>
              <a:t>a</a:t>
            </a:r>
            <a:r>
              <a:rPr lang="en-IN" sz="6000" spc="-474" dirty="0">
                <a:solidFill>
                  <a:srgbClr val="0A416E"/>
                </a:solidFill>
                <a:latin typeface="Rig Solid Bold Halftone"/>
                <a:ea typeface="Rig Solid Bold Halftone"/>
                <a:cs typeface="Rig Solid Bold Halftone"/>
                <a:sym typeface="Rig Solid Bold Halftone"/>
              </a:rPr>
              <a:t>l</a:t>
            </a:r>
            <a:r>
              <a:rPr lang="en-FI" sz="6000" spc="-474" dirty="0" err="1">
                <a:solidFill>
                  <a:srgbClr val="0A416E"/>
                </a:solidFill>
                <a:latin typeface="Rig Solid Bold Halftone"/>
                <a:ea typeface="Rig Solid Bold Halftone"/>
                <a:cs typeface="Rig Solid Bold Halftone"/>
                <a:sym typeface="Rig Solid Bold Halftone"/>
              </a:rPr>
              <a:t>i</a:t>
            </a:r>
            <a:r>
              <a:rPr lang="en-IN" sz="6000" spc="-474" dirty="0">
                <a:solidFill>
                  <a:srgbClr val="0A416E"/>
                </a:solidFill>
                <a:latin typeface="Rig Solid Bold Halftone"/>
                <a:ea typeface="Rig Solid Bold Halftone"/>
                <a:cs typeface="Rig Solid Bold Halftone"/>
                <a:sym typeface="Rig Solid Bold Halftone"/>
              </a:rPr>
              <a:t>d</a:t>
            </a:r>
            <a:r>
              <a:rPr lang="en-FI" sz="6000" spc="-474" dirty="0">
                <a:solidFill>
                  <a:srgbClr val="0A416E"/>
                </a:solidFill>
                <a:latin typeface="Rig Solid Bold Halftone"/>
                <a:ea typeface="Rig Solid Bold Halftone"/>
                <a:cs typeface="Rig Solid Bold Halftone"/>
                <a:sym typeface="Rig Solid Bold Halftone"/>
              </a:rPr>
              <a:t>a</a:t>
            </a:r>
            <a:r>
              <a:rPr lang="en-IN" sz="6000" spc="-474" dirty="0">
                <a:solidFill>
                  <a:srgbClr val="0A416E"/>
                </a:solidFill>
                <a:latin typeface="Rig Solid Bold Halftone"/>
                <a:ea typeface="Rig Solid Bold Halftone"/>
                <a:cs typeface="Rig Solid Bold Halftone"/>
                <a:sym typeface="Rig Solid Bold Halftone"/>
              </a:rPr>
              <a:t>t</a:t>
            </a:r>
            <a:r>
              <a:rPr lang="en-FI" sz="6000" spc="-474" dirty="0" err="1">
                <a:solidFill>
                  <a:srgbClr val="0A416E"/>
                </a:solidFill>
                <a:latin typeface="Rig Solid Bold Halftone"/>
                <a:ea typeface="Rig Solid Bold Halftone"/>
                <a:cs typeface="Rig Solid Bold Halftone"/>
                <a:sym typeface="Rig Solid Bold Halftone"/>
              </a:rPr>
              <a:t>i</a:t>
            </a:r>
            <a:r>
              <a:rPr lang="en-IN" sz="6000" spc="-474" dirty="0">
                <a:solidFill>
                  <a:srgbClr val="0A416E"/>
                </a:solidFill>
                <a:latin typeface="Rig Solid Bold Halftone"/>
                <a:ea typeface="Rig Solid Bold Halftone"/>
                <a:cs typeface="Rig Solid Bold Halftone"/>
                <a:sym typeface="Rig Solid Bold Halftone"/>
              </a:rPr>
              <a:t>o</a:t>
            </a:r>
            <a:r>
              <a:rPr lang="en-FI" sz="6000" spc="-474" dirty="0">
                <a:solidFill>
                  <a:srgbClr val="0A416E"/>
                </a:solidFill>
                <a:latin typeface="Rig Solid Bold Halftone"/>
                <a:ea typeface="Rig Solid Bold Halftone"/>
                <a:cs typeface="Rig Solid Bold Halftone"/>
                <a:sym typeface="Rig Solid Bold Halftone"/>
              </a:rPr>
              <a:t>n</a:t>
            </a:r>
            <a:r>
              <a:rPr lang="en-IN" sz="6000" spc="-474" dirty="0">
                <a:solidFill>
                  <a:srgbClr val="0A416E"/>
                </a:solidFill>
                <a:latin typeface="Rig Solid Bold Halftone"/>
                <a:ea typeface="Rig Solid Bold Halftone"/>
                <a:cs typeface="Rig Solid Bold Halftone"/>
                <a:sym typeface="Rig Solid Bold Halftone"/>
              </a:rPr>
              <a:t>s</a:t>
            </a:r>
            <a:r>
              <a:rPr lang="en-FI" sz="6000" spc="-474" dirty="0">
                <a:solidFill>
                  <a:srgbClr val="0A416E"/>
                </a:solidFill>
                <a:latin typeface="Rig Solid Bold Halftone"/>
                <a:ea typeface="Rig Solid Bold Halftone"/>
                <a:cs typeface="Rig Solid Bold Halftone"/>
                <a:sym typeface="Rig Solid Bold Halftone"/>
              </a:rPr>
              <a:t> </a:t>
            </a:r>
            <a:endParaRPr lang="en-US" sz="6000" spc="-474" dirty="0">
              <a:solidFill>
                <a:srgbClr val="0A416E"/>
              </a:solidFill>
              <a:latin typeface="Rig Solid Bold Halftone"/>
              <a:ea typeface="Rig Solid Bold Halftone"/>
              <a:cs typeface="Rig Solid Bold Halftone"/>
              <a:sym typeface="Rig Solid Bold Halftone"/>
            </a:endParaRPr>
          </a:p>
        </p:txBody>
      </p:sp>
      <p:sp>
        <p:nvSpPr>
          <p:cNvPr id="46" name="TextBox 29">
            <a:extLst>
              <a:ext uri="{FF2B5EF4-FFF2-40B4-BE49-F238E27FC236}">
                <a16:creationId xmlns:a16="http://schemas.microsoft.com/office/drawing/2014/main" id="{177DA70E-43B7-417A-9C05-FB04122D256F}"/>
              </a:ext>
            </a:extLst>
          </p:cNvPr>
          <p:cNvSpPr txBox="1"/>
          <p:nvPr/>
        </p:nvSpPr>
        <p:spPr>
          <a:xfrm>
            <a:off x="4456167" y="2806818"/>
            <a:ext cx="5013253" cy="1159356"/>
          </a:xfrm>
          <a:prstGeom prst="rect">
            <a:avLst/>
          </a:prstGeom>
        </p:spPr>
        <p:txBody>
          <a:bodyPr lIns="0" tIns="0" rIns="0" bIns="0" rtlCol="0" anchor="t">
            <a:spAutoFit/>
          </a:bodyPr>
          <a:lstStyle/>
          <a:p>
            <a:pPr marL="342900" indent="-342900" algn="just">
              <a:lnSpc>
                <a:spcPts val="3079"/>
              </a:lnSpc>
              <a:buFont typeface="Wingdings" panose="05000000000000000000" pitchFamily="2" charset="2"/>
              <a:buChar char="q"/>
            </a:pPr>
            <a:r>
              <a:rPr lang="en-US" sz="2199" b="1" dirty="0">
                <a:latin typeface="Times New Roman" panose="02020603050405020304" pitchFamily="18" charset="0"/>
                <a:ea typeface="Open Sans Bold"/>
                <a:cs typeface="Times New Roman" panose="02020603050405020304" pitchFamily="18" charset="0"/>
                <a:sym typeface="Open Sans Bold"/>
              </a:rPr>
              <a:t>Unit Testing: </a:t>
            </a:r>
            <a:r>
              <a:rPr lang="en-US" sz="2199" dirty="0">
                <a:latin typeface="Times New Roman" panose="02020603050405020304" pitchFamily="18" charset="0"/>
                <a:ea typeface="Open Sans Bold"/>
                <a:cs typeface="Times New Roman" panose="02020603050405020304" pitchFamily="18" charset="0"/>
                <a:sym typeface="Open Sans Bold"/>
              </a:rPr>
              <a:t>Each component of the platform will be rigorously tested to ensure it functions correctly.</a:t>
            </a:r>
          </a:p>
        </p:txBody>
      </p:sp>
      <p:sp>
        <p:nvSpPr>
          <p:cNvPr id="47" name="TextBox 30">
            <a:extLst>
              <a:ext uri="{FF2B5EF4-FFF2-40B4-BE49-F238E27FC236}">
                <a16:creationId xmlns:a16="http://schemas.microsoft.com/office/drawing/2014/main" id="{64C7EE3C-5BA2-4C74-A3FC-838B0D1275C3}"/>
              </a:ext>
            </a:extLst>
          </p:cNvPr>
          <p:cNvSpPr txBox="1"/>
          <p:nvPr/>
        </p:nvSpPr>
        <p:spPr>
          <a:xfrm>
            <a:off x="8990379" y="4682228"/>
            <a:ext cx="4673128" cy="1556901"/>
          </a:xfrm>
          <a:prstGeom prst="rect">
            <a:avLst/>
          </a:prstGeom>
        </p:spPr>
        <p:txBody>
          <a:bodyPr wrap="square" lIns="0" tIns="0" rIns="0" bIns="0" rtlCol="0" anchor="t">
            <a:spAutoFit/>
          </a:bodyPr>
          <a:lstStyle/>
          <a:p>
            <a:pPr marL="342900" indent="-342900" algn="just">
              <a:lnSpc>
                <a:spcPts val="3079"/>
              </a:lnSpc>
              <a:buFont typeface="Wingdings" panose="05000000000000000000" pitchFamily="2" charset="2"/>
              <a:buChar char="q"/>
            </a:pPr>
            <a:r>
              <a:rPr lang="en-US" sz="2199" b="1" dirty="0">
                <a:latin typeface="Times New Roman" panose="02020603050405020304" pitchFamily="18" charset="0"/>
                <a:ea typeface="Open Sans Bold"/>
                <a:cs typeface="Times New Roman" panose="02020603050405020304" pitchFamily="18" charset="0"/>
                <a:sym typeface="Open Sans Bold"/>
              </a:rPr>
              <a:t>Integration Testing: </a:t>
            </a:r>
            <a:r>
              <a:rPr lang="en-US" sz="2199" dirty="0">
                <a:latin typeface="Times New Roman" panose="02020603050405020304" pitchFamily="18" charset="0"/>
                <a:ea typeface="Open Sans Bold"/>
                <a:cs typeface="Times New Roman" panose="02020603050405020304" pitchFamily="18" charset="0"/>
                <a:sym typeface="Open Sans Bold"/>
              </a:rPr>
              <a:t>The platform's different components will be tested together to ensure seamless integration.</a:t>
            </a:r>
          </a:p>
        </p:txBody>
      </p:sp>
      <p:sp>
        <p:nvSpPr>
          <p:cNvPr id="48" name="TextBox 31">
            <a:extLst>
              <a:ext uri="{FF2B5EF4-FFF2-40B4-BE49-F238E27FC236}">
                <a16:creationId xmlns:a16="http://schemas.microsoft.com/office/drawing/2014/main" id="{363590A0-5257-40E9-961E-5F4E341E1E8A}"/>
              </a:ext>
            </a:extLst>
          </p:cNvPr>
          <p:cNvSpPr txBox="1"/>
          <p:nvPr/>
        </p:nvSpPr>
        <p:spPr>
          <a:xfrm>
            <a:off x="4674047" y="6758383"/>
            <a:ext cx="4421813" cy="1954446"/>
          </a:xfrm>
          <a:prstGeom prst="rect">
            <a:avLst/>
          </a:prstGeom>
        </p:spPr>
        <p:txBody>
          <a:bodyPr wrap="square" lIns="0" tIns="0" rIns="0" bIns="0" rtlCol="0" anchor="t">
            <a:spAutoFit/>
          </a:bodyPr>
          <a:lstStyle/>
          <a:p>
            <a:pPr marL="342900" indent="-342900" algn="just">
              <a:lnSpc>
                <a:spcPts val="3079"/>
              </a:lnSpc>
              <a:buFont typeface="Wingdings" panose="05000000000000000000" pitchFamily="2" charset="2"/>
              <a:buChar char="q"/>
            </a:pPr>
            <a:r>
              <a:rPr lang="en-US" sz="2199" b="1" dirty="0">
                <a:latin typeface="Times New Roman" panose="02020603050405020304" pitchFamily="18" charset="0"/>
                <a:ea typeface="Open Sans Bold"/>
                <a:cs typeface="Times New Roman" panose="02020603050405020304" pitchFamily="18" charset="0"/>
                <a:sym typeface="Open Sans Bold"/>
              </a:rPr>
              <a:t>User Acceptance Testing: </a:t>
            </a:r>
            <a:r>
              <a:rPr lang="en-US" sz="2199" dirty="0">
                <a:latin typeface="Times New Roman" panose="02020603050405020304" pitchFamily="18" charset="0"/>
                <a:ea typeface="Open Sans Bold"/>
                <a:cs typeface="Times New Roman" panose="02020603050405020304" pitchFamily="18" charset="0"/>
                <a:sym typeface="Open Sans Bold"/>
              </a:rPr>
              <a:t>The platform will be tested by real users to get feedback on its usability and effectiveness.</a:t>
            </a:r>
          </a:p>
          <a:p>
            <a:pPr marL="342900" indent="-342900" algn="just">
              <a:lnSpc>
                <a:spcPts val="3079"/>
              </a:lnSpc>
              <a:buFont typeface="Wingdings" panose="05000000000000000000" pitchFamily="2" charset="2"/>
              <a:buChar char="q"/>
            </a:pPr>
            <a:endParaRPr lang="en-US" sz="2199" dirty="0">
              <a:latin typeface="Times New Roman" panose="02020603050405020304" pitchFamily="18" charset="0"/>
              <a:ea typeface="Open Sans Bold"/>
              <a:cs typeface="Times New Roman" panose="02020603050405020304" pitchFamily="18" charset="0"/>
              <a:sym typeface="Open Sa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sp>
      </p:grpSp>
      <p:sp>
        <p:nvSpPr>
          <p:cNvPr id="4" name="Freeform 4"/>
          <p:cNvSpPr/>
          <p:nvPr/>
        </p:nvSpPr>
        <p:spPr>
          <a:xfrm>
            <a:off x="11803793" y="-5387207"/>
            <a:ext cx="6706835" cy="6706835"/>
          </a:xfrm>
          <a:custGeom>
            <a:avLst/>
            <a:gdLst/>
            <a:ahLst/>
            <a:cxnLst/>
            <a:rect l="l" t="t" r="r" b="b"/>
            <a:pathLst>
              <a:path w="6706835" h="6706835">
                <a:moveTo>
                  <a:pt x="0" y="0"/>
                </a:moveTo>
                <a:lnTo>
                  <a:pt x="6706835" y="0"/>
                </a:lnTo>
                <a:lnTo>
                  <a:pt x="6706835" y="6706835"/>
                </a:lnTo>
                <a:lnTo>
                  <a:pt x="0" y="67068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3651729" y="-1824693"/>
            <a:ext cx="3649386" cy="3649386"/>
          </a:xfrm>
          <a:custGeom>
            <a:avLst/>
            <a:gdLst/>
            <a:ahLst/>
            <a:cxnLst/>
            <a:rect l="l" t="t" r="r" b="b"/>
            <a:pathLst>
              <a:path w="3649386" h="3649386">
                <a:moveTo>
                  <a:pt x="0" y="0"/>
                </a:moveTo>
                <a:lnTo>
                  <a:pt x="3649387" y="0"/>
                </a:lnTo>
                <a:lnTo>
                  <a:pt x="3649387" y="3649387"/>
                </a:lnTo>
                <a:lnTo>
                  <a:pt x="0" y="36493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2706913" y="8334482"/>
            <a:ext cx="4900597" cy="4900597"/>
          </a:xfrm>
          <a:custGeom>
            <a:avLst/>
            <a:gdLst/>
            <a:ahLst/>
            <a:cxnLst/>
            <a:rect l="l" t="t" r="r" b="b"/>
            <a:pathLst>
              <a:path w="4900597" h="4900597">
                <a:moveTo>
                  <a:pt x="0" y="0"/>
                </a:moveTo>
                <a:lnTo>
                  <a:pt x="4900597" y="0"/>
                </a:lnTo>
                <a:lnTo>
                  <a:pt x="4900597" y="4900597"/>
                </a:lnTo>
                <a:lnTo>
                  <a:pt x="0" y="49005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346977" y="334761"/>
            <a:ext cx="9572098" cy="1283137"/>
          </a:xfrm>
          <a:prstGeom prst="rect">
            <a:avLst/>
          </a:prstGeom>
        </p:spPr>
        <p:txBody>
          <a:bodyPr lIns="0" tIns="0" rIns="0" bIns="0" rtlCol="0" anchor="t">
            <a:spAutoFit/>
          </a:bodyPr>
          <a:lstStyle/>
          <a:p>
            <a:pPr algn="ctr">
              <a:lnSpc>
                <a:spcPts val="5280"/>
              </a:lnSpc>
            </a:pPr>
            <a:r>
              <a:rPr lang="en-US" sz="4400" spc="-618">
                <a:solidFill>
                  <a:srgbClr val="0A416E"/>
                </a:solidFill>
                <a:latin typeface="Rig Solid Bold Halftone"/>
                <a:ea typeface="Rig Solid Bold Halftone"/>
                <a:cs typeface="Rig Solid Bold Halftone"/>
                <a:sym typeface="Rig Solid Bold Halftone"/>
              </a:rPr>
              <a:t>Output</a:t>
            </a:r>
          </a:p>
          <a:p>
            <a:pPr algn="ctr">
              <a:lnSpc>
                <a:spcPts val="4800"/>
              </a:lnSpc>
            </a:pPr>
            <a:r>
              <a:rPr lang="en-US" sz="4000" spc="-618">
                <a:solidFill>
                  <a:srgbClr val="0A416E"/>
                </a:solidFill>
                <a:latin typeface="Rig Solid Bold Halftone"/>
                <a:ea typeface="Rig Solid Bold Halftone"/>
                <a:cs typeface="Rig Solid Bold Halftone"/>
                <a:sym typeface="Rig Solid Bold Halftone"/>
              </a:rPr>
              <a:t>Home page</a:t>
            </a:r>
          </a:p>
        </p:txBody>
      </p:sp>
      <p:sp>
        <p:nvSpPr>
          <p:cNvPr id="8" name="Freeform 8"/>
          <p:cNvSpPr/>
          <p:nvPr/>
        </p:nvSpPr>
        <p:spPr>
          <a:xfrm>
            <a:off x="346977" y="1573731"/>
            <a:ext cx="8671207" cy="7455611"/>
          </a:xfrm>
          <a:custGeom>
            <a:avLst/>
            <a:gdLst/>
            <a:ahLst/>
            <a:cxnLst/>
            <a:rect l="l" t="t" r="r" b="b"/>
            <a:pathLst>
              <a:path w="8671207" h="7455611">
                <a:moveTo>
                  <a:pt x="0" y="0"/>
                </a:moveTo>
                <a:lnTo>
                  <a:pt x="8671207" y="0"/>
                </a:lnTo>
                <a:lnTo>
                  <a:pt x="8671207" y="7455611"/>
                </a:lnTo>
                <a:lnTo>
                  <a:pt x="0" y="7455611"/>
                </a:lnTo>
                <a:lnTo>
                  <a:pt x="0" y="0"/>
                </a:lnTo>
                <a:close/>
              </a:path>
            </a:pathLst>
          </a:custGeom>
          <a:blipFill>
            <a:blip r:embed="rId9"/>
            <a:stretch>
              <a:fillRect l="-1937" r="-1757" b="-20601"/>
            </a:stretch>
          </a:blipFill>
        </p:spPr>
      </p:sp>
      <p:sp>
        <p:nvSpPr>
          <p:cNvPr id="9" name="Freeform 9"/>
          <p:cNvSpPr/>
          <p:nvPr/>
        </p:nvSpPr>
        <p:spPr>
          <a:xfrm>
            <a:off x="10186506" y="1449557"/>
            <a:ext cx="7032907" cy="5605833"/>
          </a:xfrm>
          <a:custGeom>
            <a:avLst/>
            <a:gdLst/>
            <a:ahLst/>
            <a:cxnLst/>
            <a:rect l="l" t="t" r="r" b="b"/>
            <a:pathLst>
              <a:path w="7032907" h="5605833">
                <a:moveTo>
                  <a:pt x="0" y="0"/>
                </a:moveTo>
                <a:lnTo>
                  <a:pt x="7032907" y="0"/>
                </a:lnTo>
                <a:lnTo>
                  <a:pt x="7032907" y="5605833"/>
                </a:lnTo>
                <a:lnTo>
                  <a:pt x="0" y="5605833"/>
                </a:lnTo>
                <a:lnTo>
                  <a:pt x="0" y="0"/>
                </a:lnTo>
                <a:close/>
              </a:path>
            </a:pathLst>
          </a:custGeom>
          <a:blipFill>
            <a:blip r:embed="rId10"/>
            <a:stretch>
              <a:fillRect l="-23295" r="-22975" b="-83506"/>
            </a:stretch>
          </a:blipFill>
        </p:spPr>
      </p:sp>
      <p:sp>
        <p:nvSpPr>
          <p:cNvPr id="10" name="Freeform 10"/>
          <p:cNvSpPr/>
          <p:nvPr/>
        </p:nvSpPr>
        <p:spPr>
          <a:xfrm>
            <a:off x="10186506" y="7055390"/>
            <a:ext cx="7032907" cy="2230039"/>
          </a:xfrm>
          <a:custGeom>
            <a:avLst/>
            <a:gdLst/>
            <a:ahLst/>
            <a:cxnLst/>
            <a:rect l="l" t="t" r="r" b="b"/>
            <a:pathLst>
              <a:path w="7032907" h="2230039">
                <a:moveTo>
                  <a:pt x="0" y="0"/>
                </a:moveTo>
                <a:lnTo>
                  <a:pt x="7032907" y="0"/>
                </a:lnTo>
                <a:lnTo>
                  <a:pt x="7032907" y="2230039"/>
                </a:lnTo>
                <a:lnTo>
                  <a:pt x="0" y="2230039"/>
                </a:lnTo>
                <a:lnTo>
                  <a:pt x="0" y="0"/>
                </a:lnTo>
                <a:close/>
              </a:path>
            </a:pathLst>
          </a:custGeom>
          <a:blipFill>
            <a:blip r:embed="rId11"/>
            <a:stretch>
              <a:fillRect l="-8387" t="-26639" r="-8686" b="-34605"/>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2EAF6"/>
        </a:solidFill>
        <a:effectLst/>
      </p:bgPr>
    </p:bg>
    <p:spTree>
      <p:nvGrpSpPr>
        <p:cNvPr id="1" name=""/>
        <p:cNvGrpSpPr/>
        <p:nvPr/>
      </p:nvGrpSpPr>
      <p:grpSpPr>
        <a:xfrm>
          <a:off x="0" y="0"/>
          <a:ext cx="0" cy="0"/>
          <a:chOff x="0" y="0"/>
          <a:chExt cx="0" cy="0"/>
        </a:xfrm>
      </p:grpSpPr>
      <p:sp>
        <p:nvSpPr>
          <p:cNvPr id="2" name="Freeform 2"/>
          <p:cNvSpPr/>
          <p:nvPr/>
        </p:nvSpPr>
        <p:spPr>
          <a:xfrm>
            <a:off x="12313912" y="-5678135"/>
            <a:ext cx="6706835" cy="6706835"/>
          </a:xfrm>
          <a:custGeom>
            <a:avLst/>
            <a:gdLst/>
            <a:ahLst/>
            <a:cxnLst/>
            <a:rect l="l" t="t" r="r" b="b"/>
            <a:pathLst>
              <a:path w="6706835" h="6706835">
                <a:moveTo>
                  <a:pt x="0" y="0"/>
                </a:moveTo>
                <a:lnTo>
                  <a:pt x="6706835" y="0"/>
                </a:lnTo>
                <a:lnTo>
                  <a:pt x="6706835" y="6706835"/>
                </a:lnTo>
                <a:lnTo>
                  <a:pt x="0" y="6706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685362" y="-2427919"/>
            <a:ext cx="3963934" cy="3547215"/>
          </a:xfrm>
          <a:custGeom>
            <a:avLst/>
            <a:gdLst/>
            <a:ahLst/>
            <a:cxnLst/>
            <a:rect l="l" t="t" r="r" b="b"/>
            <a:pathLst>
              <a:path w="3963934" h="3547215">
                <a:moveTo>
                  <a:pt x="0" y="0"/>
                </a:moveTo>
                <a:lnTo>
                  <a:pt x="3963934" y="0"/>
                </a:lnTo>
                <a:lnTo>
                  <a:pt x="3963934" y="3547215"/>
                </a:lnTo>
                <a:lnTo>
                  <a:pt x="0" y="35472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640729" y="9180328"/>
            <a:ext cx="3482779" cy="3482779"/>
          </a:xfrm>
          <a:custGeom>
            <a:avLst/>
            <a:gdLst/>
            <a:ahLst/>
            <a:cxnLst/>
            <a:rect l="l" t="t" r="r" b="b"/>
            <a:pathLst>
              <a:path w="3482779" h="3482779">
                <a:moveTo>
                  <a:pt x="0" y="0"/>
                </a:moveTo>
                <a:lnTo>
                  <a:pt x="3482778" y="0"/>
                </a:lnTo>
                <a:lnTo>
                  <a:pt x="3482778" y="3482778"/>
                </a:lnTo>
                <a:lnTo>
                  <a:pt x="0" y="34827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601514" y="342472"/>
            <a:ext cx="13824604" cy="692497"/>
          </a:xfrm>
          <a:prstGeom prst="rect">
            <a:avLst/>
          </a:prstGeom>
        </p:spPr>
        <p:txBody>
          <a:bodyPr lIns="0" tIns="0" rIns="0" bIns="0" rtlCol="0" anchor="t">
            <a:spAutoFit/>
          </a:bodyPr>
          <a:lstStyle/>
          <a:p>
            <a:pPr algn="l">
              <a:lnSpc>
                <a:spcPts val="5400"/>
              </a:lnSpc>
            </a:pPr>
            <a:r>
              <a:rPr lang="en-US" sz="4500" b="1" spc="-473">
                <a:solidFill>
                  <a:srgbClr val="0A416E"/>
                </a:solidFill>
                <a:latin typeface="Rig Solid Bold Halftone"/>
                <a:ea typeface="Rig Solid Bold Halftone"/>
                <a:cs typeface="Rig Solid Bold Halftone"/>
                <a:sym typeface="Rig Solid Bold Halftone"/>
              </a:rPr>
              <a:t>Registration   ,  Login  page  &amp;  user  profile</a:t>
            </a:r>
          </a:p>
        </p:txBody>
      </p:sp>
      <p:sp>
        <p:nvSpPr>
          <p:cNvPr id="6" name="Freeform 6"/>
          <p:cNvSpPr/>
          <p:nvPr/>
        </p:nvSpPr>
        <p:spPr>
          <a:xfrm>
            <a:off x="620564" y="1307214"/>
            <a:ext cx="5856436" cy="8807257"/>
          </a:xfrm>
          <a:custGeom>
            <a:avLst/>
            <a:gdLst/>
            <a:ahLst/>
            <a:cxnLst/>
            <a:rect l="l" t="t" r="r" b="b"/>
            <a:pathLst>
              <a:path w="5856436" h="8807257">
                <a:moveTo>
                  <a:pt x="0" y="0"/>
                </a:moveTo>
                <a:lnTo>
                  <a:pt x="5856436" y="0"/>
                </a:lnTo>
                <a:lnTo>
                  <a:pt x="5856436" y="8807257"/>
                </a:lnTo>
                <a:lnTo>
                  <a:pt x="0" y="8807257"/>
                </a:lnTo>
                <a:lnTo>
                  <a:pt x="0" y="0"/>
                </a:lnTo>
                <a:close/>
              </a:path>
            </a:pathLst>
          </a:custGeom>
          <a:blipFill>
            <a:blip r:embed="rId8"/>
            <a:stretch>
              <a:fillRect t="-13513" b="-13513"/>
            </a:stretch>
          </a:blipFill>
        </p:spPr>
      </p:sp>
      <p:sp>
        <p:nvSpPr>
          <p:cNvPr id="7" name="Freeform 7"/>
          <p:cNvSpPr/>
          <p:nvPr/>
        </p:nvSpPr>
        <p:spPr>
          <a:xfrm>
            <a:off x="7056086" y="1307214"/>
            <a:ext cx="5411964" cy="8807257"/>
          </a:xfrm>
          <a:custGeom>
            <a:avLst/>
            <a:gdLst/>
            <a:ahLst/>
            <a:cxnLst/>
            <a:rect l="l" t="t" r="r" b="b"/>
            <a:pathLst>
              <a:path w="5411964" h="8807257">
                <a:moveTo>
                  <a:pt x="0" y="0"/>
                </a:moveTo>
                <a:lnTo>
                  <a:pt x="5411964" y="0"/>
                </a:lnTo>
                <a:lnTo>
                  <a:pt x="5411964" y="8807257"/>
                </a:lnTo>
                <a:lnTo>
                  <a:pt x="0" y="8807257"/>
                </a:lnTo>
                <a:lnTo>
                  <a:pt x="0" y="0"/>
                </a:lnTo>
                <a:close/>
              </a:path>
            </a:pathLst>
          </a:custGeom>
          <a:blipFill>
            <a:blip r:embed="rId9"/>
            <a:stretch>
              <a:fillRect l="-2698" r="-2698"/>
            </a:stretch>
          </a:blipFill>
        </p:spPr>
      </p:sp>
      <p:sp>
        <p:nvSpPr>
          <p:cNvPr id="8" name="Freeform 8"/>
          <p:cNvSpPr/>
          <p:nvPr/>
        </p:nvSpPr>
        <p:spPr>
          <a:xfrm>
            <a:off x="13182600" y="2578576"/>
            <a:ext cx="4484836" cy="6264532"/>
          </a:xfrm>
          <a:custGeom>
            <a:avLst/>
            <a:gdLst/>
            <a:ahLst/>
            <a:cxnLst/>
            <a:rect l="l" t="t" r="r" b="b"/>
            <a:pathLst>
              <a:path w="4484836" h="6264532">
                <a:moveTo>
                  <a:pt x="0" y="0"/>
                </a:moveTo>
                <a:lnTo>
                  <a:pt x="4484836" y="0"/>
                </a:lnTo>
                <a:lnTo>
                  <a:pt x="4484836" y="6264532"/>
                </a:lnTo>
                <a:lnTo>
                  <a:pt x="0" y="6264532"/>
                </a:lnTo>
                <a:lnTo>
                  <a:pt x="0" y="0"/>
                </a:lnTo>
                <a:close/>
              </a:path>
            </a:pathLst>
          </a:custGeom>
          <a:blipFill>
            <a:blip r:embed="rId10"/>
            <a:stretch>
              <a:fillRect l="-3438" r="-3438"/>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2EAF6"/>
        </a:solidFill>
        <a:effectLst/>
      </p:bgPr>
    </p:bg>
    <p:spTree>
      <p:nvGrpSpPr>
        <p:cNvPr id="1" name=""/>
        <p:cNvGrpSpPr/>
        <p:nvPr/>
      </p:nvGrpSpPr>
      <p:grpSpPr>
        <a:xfrm>
          <a:off x="0" y="0"/>
          <a:ext cx="0" cy="0"/>
          <a:chOff x="0" y="0"/>
          <a:chExt cx="0" cy="0"/>
        </a:xfrm>
      </p:grpSpPr>
      <p:sp>
        <p:nvSpPr>
          <p:cNvPr id="2" name="Freeform 2"/>
          <p:cNvSpPr/>
          <p:nvPr/>
        </p:nvSpPr>
        <p:spPr>
          <a:xfrm>
            <a:off x="12313912" y="-5678135"/>
            <a:ext cx="6706835" cy="6706835"/>
          </a:xfrm>
          <a:custGeom>
            <a:avLst/>
            <a:gdLst/>
            <a:ahLst/>
            <a:cxnLst/>
            <a:rect l="l" t="t" r="r" b="b"/>
            <a:pathLst>
              <a:path w="6706835" h="6706835">
                <a:moveTo>
                  <a:pt x="0" y="0"/>
                </a:moveTo>
                <a:lnTo>
                  <a:pt x="6706835" y="0"/>
                </a:lnTo>
                <a:lnTo>
                  <a:pt x="6706835" y="6706835"/>
                </a:lnTo>
                <a:lnTo>
                  <a:pt x="0" y="6706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685362" y="-2427919"/>
            <a:ext cx="3963934" cy="3547215"/>
          </a:xfrm>
          <a:custGeom>
            <a:avLst/>
            <a:gdLst/>
            <a:ahLst/>
            <a:cxnLst/>
            <a:rect l="l" t="t" r="r" b="b"/>
            <a:pathLst>
              <a:path w="3963934" h="3547215">
                <a:moveTo>
                  <a:pt x="0" y="0"/>
                </a:moveTo>
                <a:lnTo>
                  <a:pt x="3963934" y="0"/>
                </a:lnTo>
                <a:lnTo>
                  <a:pt x="3963934" y="3547215"/>
                </a:lnTo>
                <a:lnTo>
                  <a:pt x="0" y="35472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184086" y="8977313"/>
            <a:ext cx="3482779" cy="3482779"/>
          </a:xfrm>
          <a:custGeom>
            <a:avLst/>
            <a:gdLst/>
            <a:ahLst/>
            <a:cxnLst/>
            <a:rect l="l" t="t" r="r" b="b"/>
            <a:pathLst>
              <a:path w="3482779" h="3482779">
                <a:moveTo>
                  <a:pt x="0" y="0"/>
                </a:moveTo>
                <a:lnTo>
                  <a:pt x="3482778" y="0"/>
                </a:lnTo>
                <a:lnTo>
                  <a:pt x="3482778" y="3482778"/>
                </a:lnTo>
                <a:lnTo>
                  <a:pt x="0" y="34827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7467289" y="-263832"/>
            <a:ext cx="8716797" cy="1908590"/>
          </a:xfrm>
          <a:prstGeom prst="rect">
            <a:avLst/>
          </a:prstGeom>
        </p:spPr>
        <p:txBody>
          <a:bodyPr lIns="0" tIns="0" rIns="0" bIns="0" rtlCol="0" anchor="t">
            <a:spAutoFit/>
          </a:bodyPr>
          <a:lstStyle/>
          <a:p>
            <a:pPr algn="l">
              <a:lnSpc>
                <a:spcPts val="11250"/>
              </a:lnSpc>
            </a:pPr>
            <a:r>
              <a:rPr lang="en-US" sz="4500" spc="-473" dirty="0">
                <a:solidFill>
                  <a:srgbClr val="0A416E"/>
                </a:solidFill>
                <a:latin typeface="Rig Solid Bold Halftone"/>
                <a:ea typeface="Rig Solid Bold Halftone"/>
                <a:cs typeface="Rig Solid Bold Halftone"/>
                <a:sym typeface="Rig Solid Bold Halftone"/>
              </a:rPr>
              <a:t>Course page</a:t>
            </a:r>
          </a:p>
        </p:txBody>
      </p:sp>
      <p:sp>
        <p:nvSpPr>
          <p:cNvPr id="6" name="Freeform 6"/>
          <p:cNvSpPr/>
          <p:nvPr/>
        </p:nvSpPr>
        <p:spPr>
          <a:xfrm>
            <a:off x="617020" y="690463"/>
            <a:ext cx="6437630" cy="9467889"/>
          </a:xfrm>
          <a:custGeom>
            <a:avLst/>
            <a:gdLst/>
            <a:ahLst/>
            <a:cxnLst/>
            <a:rect l="l" t="t" r="r" b="b"/>
            <a:pathLst>
              <a:path w="6437630" h="9467889">
                <a:moveTo>
                  <a:pt x="0" y="0"/>
                </a:moveTo>
                <a:lnTo>
                  <a:pt x="6437630" y="0"/>
                </a:lnTo>
                <a:lnTo>
                  <a:pt x="6437630" y="9467889"/>
                </a:lnTo>
                <a:lnTo>
                  <a:pt x="0" y="9467889"/>
                </a:lnTo>
                <a:lnTo>
                  <a:pt x="0" y="0"/>
                </a:lnTo>
                <a:close/>
              </a:path>
            </a:pathLst>
          </a:custGeom>
          <a:blipFill>
            <a:blip r:embed="rId8"/>
            <a:stretch>
              <a:fillRect t="-28" b="-28"/>
            </a:stretch>
          </a:blipFill>
        </p:spPr>
      </p:sp>
      <p:sp>
        <p:nvSpPr>
          <p:cNvPr id="7" name="Freeform 7"/>
          <p:cNvSpPr/>
          <p:nvPr/>
        </p:nvSpPr>
        <p:spPr>
          <a:xfrm>
            <a:off x="7992725" y="1193615"/>
            <a:ext cx="8461587" cy="8461587"/>
          </a:xfrm>
          <a:custGeom>
            <a:avLst/>
            <a:gdLst/>
            <a:ahLst/>
            <a:cxnLst/>
            <a:rect l="l" t="t" r="r" b="b"/>
            <a:pathLst>
              <a:path w="8461587" h="8461587">
                <a:moveTo>
                  <a:pt x="0" y="0"/>
                </a:moveTo>
                <a:lnTo>
                  <a:pt x="8461587" y="0"/>
                </a:lnTo>
                <a:lnTo>
                  <a:pt x="8461587" y="8461587"/>
                </a:lnTo>
                <a:lnTo>
                  <a:pt x="0" y="8461587"/>
                </a:lnTo>
                <a:lnTo>
                  <a:pt x="0" y="0"/>
                </a:lnTo>
                <a:close/>
              </a:path>
            </a:pathLst>
          </a:custGeom>
          <a:blipFill>
            <a:blip r:embed="rId9"/>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2EAF6"/>
        </a:solidFill>
        <a:effectLst/>
      </p:bgPr>
    </p:bg>
    <p:spTree>
      <p:nvGrpSpPr>
        <p:cNvPr id="1" name=""/>
        <p:cNvGrpSpPr/>
        <p:nvPr/>
      </p:nvGrpSpPr>
      <p:grpSpPr>
        <a:xfrm>
          <a:off x="0" y="0"/>
          <a:ext cx="0" cy="0"/>
          <a:chOff x="0" y="0"/>
          <a:chExt cx="0" cy="0"/>
        </a:xfrm>
      </p:grpSpPr>
      <p:sp>
        <p:nvSpPr>
          <p:cNvPr id="2" name="Freeform 2"/>
          <p:cNvSpPr/>
          <p:nvPr/>
        </p:nvSpPr>
        <p:spPr>
          <a:xfrm>
            <a:off x="14914731" y="-4533900"/>
            <a:ext cx="6706835" cy="6706835"/>
          </a:xfrm>
          <a:custGeom>
            <a:avLst/>
            <a:gdLst/>
            <a:ahLst/>
            <a:cxnLst/>
            <a:rect l="l" t="t" r="r" b="b"/>
            <a:pathLst>
              <a:path w="6706835" h="6706835">
                <a:moveTo>
                  <a:pt x="0" y="0"/>
                </a:moveTo>
                <a:lnTo>
                  <a:pt x="6706835" y="0"/>
                </a:lnTo>
                <a:lnTo>
                  <a:pt x="6706835" y="6706835"/>
                </a:lnTo>
                <a:lnTo>
                  <a:pt x="0" y="6706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348106" y="-1093524"/>
            <a:ext cx="3963934" cy="3547215"/>
          </a:xfrm>
          <a:custGeom>
            <a:avLst/>
            <a:gdLst/>
            <a:ahLst/>
            <a:cxnLst/>
            <a:rect l="l" t="t" r="r" b="b"/>
            <a:pathLst>
              <a:path w="3963934" h="3547215">
                <a:moveTo>
                  <a:pt x="0" y="0"/>
                </a:moveTo>
                <a:lnTo>
                  <a:pt x="3963934" y="0"/>
                </a:lnTo>
                <a:lnTo>
                  <a:pt x="3963934" y="3547215"/>
                </a:lnTo>
                <a:lnTo>
                  <a:pt x="0" y="35472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796867" y="348525"/>
            <a:ext cx="4782093" cy="625971"/>
          </a:xfrm>
          <a:prstGeom prst="rect">
            <a:avLst/>
          </a:prstGeom>
        </p:spPr>
        <p:txBody>
          <a:bodyPr lIns="0" tIns="0" rIns="0" bIns="0" rtlCol="0" anchor="t">
            <a:spAutoFit/>
          </a:bodyPr>
          <a:lstStyle/>
          <a:p>
            <a:pPr algn="l">
              <a:lnSpc>
                <a:spcPts val="4800"/>
              </a:lnSpc>
            </a:pPr>
            <a:r>
              <a:rPr lang="en-US" sz="4000" spc="-474">
                <a:solidFill>
                  <a:srgbClr val="0A416E"/>
                </a:solidFill>
                <a:latin typeface="Rig Solid Bold Halftone"/>
                <a:ea typeface="Rig Solid Bold Halftone"/>
                <a:cs typeface="Rig Solid Bold Halftone"/>
                <a:sym typeface="Rig Solid Bold Halftone"/>
              </a:rPr>
              <a:t>Course   page</a:t>
            </a:r>
          </a:p>
        </p:txBody>
      </p:sp>
      <p:sp>
        <p:nvSpPr>
          <p:cNvPr id="5" name="Freeform 5"/>
          <p:cNvSpPr/>
          <p:nvPr/>
        </p:nvSpPr>
        <p:spPr>
          <a:xfrm>
            <a:off x="1185796" y="1409700"/>
            <a:ext cx="5396254" cy="8402489"/>
          </a:xfrm>
          <a:custGeom>
            <a:avLst/>
            <a:gdLst/>
            <a:ahLst/>
            <a:cxnLst/>
            <a:rect l="l" t="t" r="r" b="b"/>
            <a:pathLst>
              <a:path w="5396254" h="8402489">
                <a:moveTo>
                  <a:pt x="0" y="0"/>
                </a:moveTo>
                <a:lnTo>
                  <a:pt x="5396254" y="0"/>
                </a:lnTo>
                <a:lnTo>
                  <a:pt x="5396254" y="8402489"/>
                </a:lnTo>
                <a:lnTo>
                  <a:pt x="0" y="8402489"/>
                </a:lnTo>
                <a:lnTo>
                  <a:pt x="0" y="0"/>
                </a:lnTo>
                <a:close/>
              </a:path>
            </a:pathLst>
          </a:custGeom>
          <a:blipFill>
            <a:blip r:embed="rId6"/>
            <a:stretch>
              <a:fillRect t="-32" b="-32"/>
            </a:stretch>
          </a:blipFill>
        </p:spPr>
      </p:sp>
      <p:sp>
        <p:nvSpPr>
          <p:cNvPr id="6" name="Freeform 6"/>
          <p:cNvSpPr/>
          <p:nvPr/>
        </p:nvSpPr>
        <p:spPr>
          <a:xfrm>
            <a:off x="8001000" y="1409700"/>
            <a:ext cx="7400652" cy="8402489"/>
          </a:xfrm>
          <a:custGeom>
            <a:avLst/>
            <a:gdLst/>
            <a:ahLst/>
            <a:cxnLst/>
            <a:rect l="l" t="t" r="r" b="b"/>
            <a:pathLst>
              <a:path w="7391400" h="8402489">
                <a:moveTo>
                  <a:pt x="0" y="0"/>
                </a:moveTo>
                <a:lnTo>
                  <a:pt x="7391400" y="0"/>
                </a:lnTo>
                <a:lnTo>
                  <a:pt x="7391400" y="8402489"/>
                </a:lnTo>
                <a:lnTo>
                  <a:pt x="0" y="8402489"/>
                </a:lnTo>
                <a:lnTo>
                  <a:pt x="0" y="0"/>
                </a:lnTo>
                <a:close/>
              </a:path>
            </a:pathLst>
          </a:custGeom>
          <a:blipFill>
            <a:blip r:embed="rId7"/>
            <a:stretch>
              <a:fillRect l="-20362" r="-20362"/>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2EAF6"/>
        </a:solidFill>
        <a:effectLst/>
      </p:bgPr>
    </p:bg>
    <p:spTree>
      <p:nvGrpSpPr>
        <p:cNvPr id="1" name=""/>
        <p:cNvGrpSpPr/>
        <p:nvPr/>
      </p:nvGrpSpPr>
      <p:grpSpPr>
        <a:xfrm>
          <a:off x="0" y="0"/>
          <a:ext cx="0" cy="0"/>
          <a:chOff x="0" y="0"/>
          <a:chExt cx="0" cy="0"/>
        </a:xfrm>
      </p:grpSpPr>
      <p:sp>
        <p:nvSpPr>
          <p:cNvPr id="2" name="Freeform 2"/>
          <p:cNvSpPr/>
          <p:nvPr/>
        </p:nvSpPr>
        <p:spPr>
          <a:xfrm>
            <a:off x="15544800" y="-4465516"/>
            <a:ext cx="6706835" cy="6706835"/>
          </a:xfrm>
          <a:custGeom>
            <a:avLst/>
            <a:gdLst/>
            <a:ahLst/>
            <a:cxnLst/>
            <a:rect l="l" t="t" r="r" b="b"/>
            <a:pathLst>
              <a:path w="6706835" h="6706835">
                <a:moveTo>
                  <a:pt x="0" y="0"/>
                </a:moveTo>
                <a:lnTo>
                  <a:pt x="6706835" y="0"/>
                </a:lnTo>
                <a:lnTo>
                  <a:pt x="6706835" y="6706835"/>
                </a:lnTo>
                <a:lnTo>
                  <a:pt x="0" y="6706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171309" y="-1112098"/>
            <a:ext cx="3963934" cy="3547215"/>
          </a:xfrm>
          <a:custGeom>
            <a:avLst/>
            <a:gdLst/>
            <a:ahLst/>
            <a:cxnLst/>
            <a:rect l="l" t="t" r="r" b="b"/>
            <a:pathLst>
              <a:path w="3963934" h="3547215">
                <a:moveTo>
                  <a:pt x="0" y="0"/>
                </a:moveTo>
                <a:lnTo>
                  <a:pt x="3963934" y="0"/>
                </a:lnTo>
                <a:lnTo>
                  <a:pt x="3963934" y="3547215"/>
                </a:lnTo>
                <a:lnTo>
                  <a:pt x="0" y="35472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796867" y="348525"/>
            <a:ext cx="4782093" cy="625971"/>
          </a:xfrm>
          <a:prstGeom prst="rect">
            <a:avLst/>
          </a:prstGeom>
        </p:spPr>
        <p:txBody>
          <a:bodyPr lIns="0" tIns="0" rIns="0" bIns="0" rtlCol="0" anchor="t">
            <a:spAutoFit/>
          </a:bodyPr>
          <a:lstStyle/>
          <a:p>
            <a:pPr algn="l">
              <a:lnSpc>
                <a:spcPts val="4800"/>
              </a:lnSpc>
            </a:pPr>
            <a:r>
              <a:rPr lang="en-US" sz="4000" spc="-474">
                <a:solidFill>
                  <a:srgbClr val="0A416E"/>
                </a:solidFill>
                <a:latin typeface="Rig Solid Bold Halftone"/>
                <a:ea typeface="Rig Solid Bold Halftone"/>
                <a:cs typeface="Rig Solid Bold Halftone"/>
                <a:sym typeface="Rig Solid Bold Halftone"/>
              </a:rPr>
              <a:t>Course   page</a:t>
            </a:r>
          </a:p>
        </p:txBody>
      </p:sp>
      <p:pic>
        <p:nvPicPr>
          <p:cNvPr id="8" name="Picture 7">
            <a:extLst>
              <a:ext uri="{FF2B5EF4-FFF2-40B4-BE49-F238E27FC236}">
                <a16:creationId xmlns:a16="http://schemas.microsoft.com/office/drawing/2014/main" id="{94582AB9-7EF7-4811-B47A-4923354D3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886" y="1409699"/>
            <a:ext cx="7400653" cy="8402490"/>
          </a:xfrm>
          <a:prstGeom prst="rect">
            <a:avLst/>
          </a:prstGeom>
        </p:spPr>
      </p:pic>
      <p:pic>
        <p:nvPicPr>
          <p:cNvPr id="10" name="Picture 9">
            <a:extLst>
              <a:ext uri="{FF2B5EF4-FFF2-40B4-BE49-F238E27FC236}">
                <a16:creationId xmlns:a16="http://schemas.microsoft.com/office/drawing/2014/main" id="{1302FA07-99B5-4909-8962-029F2C1184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17726" y="1409699"/>
            <a:ext cx="7400653" cy="8402490"/>
          </a:xfrm>
          <a:prstGeom prst="rect">
            <a:avLst/>
          </a:prstGeom>
        </p:spPr>
      </p:pic>
    </p:spTree>
    <p:extLst>
      <p:ext uri="{BB962C8B-B14F-4D97-AF65-F5344CB8AC3E}">
        <p14:creationId xmlns:p14="http://schemas.microsoft.com/office/powerpoint/2010/main" val="3437527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2EAF6"/>
        </a:solidFill>
        <a:effectLst/>
      </p:bgPr>
    </p:bg>
    <p:spTree>
      <p:nvGrpSpPr>
        <p:cNvPr id="1" name=""/>
        <p:cNvGrpSpPr/>
        <p:nvPr/>
      </p:nvGrpSpPr>
      <p:grpSpPr>
        <a:xfrm>
          <a:off x="0" y="0"/>
          <a:ext cx="0" cy="0"/>
          <a:chOff x="0" y="0"/>
          <a:chExt cx="0" cy="0"/>
        </a:xfrm>
      </p:grpSpPr>
      <p:sp>
        <p:nvSpPr>
          <p:cNvPr id="2" name="Freeform 2"/>
          <p:cNvSpPr/>
          <p:nvPr/>
        </p:nvSpPr>
        <p:spPr>
          <a:xfrm>
            <a:off x="15544800" y="-4465516"/>
            <a:ext cx="6706835" cy="6706835"/>
          </a:xfrm>
          <a:custGeom>
            <a:avLst/>
            <a:gdLst/>
            <a:ahLst/>
            <a:cxnLst/>
            <a:rect l="l" t="t" r="r" b="b"/>
            <a:pathLst>
              <a:path w="6706835" h="6706835">
                <a:moveTo>
                  <a:pt x="0" y="0"/>
                </a:moveTo>
                <a:lnTo>
                  <a:pt x="6706835" y="0"/>
                </a:lnTo>
                <a:lnTo>
                  <a:pt x="6706835" y="6706835"/>
                </a:lnTo>
                <a:lnTo>
                  <a:pt x="0" y="6706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171309" y="-1112098"/>
            <a:ext cx="3963934" cy="3547215"/>
          </a:xfrm>
          <a:custGeom>
            <a:avLst/>
            <a:gdLst/>
            <a:ahLst/>
            <a:cxnLst/>
            <a:rect l="l" t="t" r="r" b="b"/>
            <a:pathLst>
              <a:path w="3963934" h="3547215">
                <a:moveTo>
                  <a:pt x="0" y="0"/>
                </a:moveTo>
                <a:lnTo>
                  <a:pt x="3963934" y="0"/>
                </a:lnTo>
                <a:lnTo>
                  <a:pt x="3963934" y="3547215"/>
                </a:lnTo>
                <a:lnTo>
                  <a:pt x="0" y="35472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796867" y="348525"/>
            <a:ext cx="4782093" cy="625971"/>
          </a:xfrm>
          <a:prstGeom prst="rect">
            <a:avLst/>
          </a:prstGeom>
        </p:spPr>
        <p:txBody>
          <a:bodyPr lIns="0" tIns="0" rIns="0" bIns="0" rtlCol="0" anchor="t">
            <a:spAutoFit/>
          </a:bodyPr>
          <a:lstStyle/>
          <a:p>
            <a:pPr algn="l">
              <a:lnSpc>
                <a:spcPts val="4800"/>
              </a:lnSpc>
            </a:pPr>
            <a:r>
              <a:rPr lang="en-US" sz="4000" spc="-474" dirty="0">
                <a:solidFill>
                  <a:srgbClr val="0A416E"/>
                </a:solidFill>
                <a:latin typeface="Rig Solid Bold Halftone"/>
                <a:ea typeface="Rig Solid Bold Halftone"/>
                <a:cs typeface="Rig Solid Bold Halftone"/>
                <a:sym typeface="Rig Solid Bold Halftone"/>
              </a:rPr>
              <a:t>Course   page</a:t>
            </a:r>
            <a:r>
              <a:rPr lang="en-FI" sz="4000" spc="-474" dirty="0">
                <a:solidFill>
                  <a:srgbClr val="0A416E"/>
                </a:solidFill>
                <a:latin typeface="Rig Solid Bold Halftone"/>
                <a:ea typeface="Rig Solid Bold Halftone"/>
                <a:cs typeface="Rig Solid Bold Halftone"/>
                <a:sym typeface="Rig Solid Bold Halftone"/>
              </a:rPr>
              <a:t>  </a:t>
            </a:r>
            <a:endParaRPr lang="en-US" sz="4000" spc="-474" dirty="0">
              <a:solidFill>
                <a:srgbClr val="0A416E"/>
              </a:solidFill>
              <a:latin typeface="Rig Solid Bold Halftone"/>
              <a:ea typeface="Rig Solid Bold Halftone"/>
              <a:cs typeface="Rig Solid Bold Halftone"/>
              <a:sym typeface="Rig Solid Bold Halftone"/>
            </a:endParaRPr>
          </a:p>
        </p:txBody>
      </p:sp>
      <p:pic>
        <p:nvPicPr>
          <p:cNvPr id="6" name="Picture 5">
            <a:extLst>
              <a:ext uri="{FF2B5EF4-FFF2-40B4-BE49-F238E27FC236}">
                <a16:creationId xmlns:a16="http://schemas.microsoft.com/office/drawing/2014/main" id="{F3C4E2B1-CE1D-464F-8BC4-49582613AC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625" y="2781300"/>
            <a:ext cx="9192549" cy="5044492"/>
          </a:xfrm>
          <a:prstGeom prst="rect">
            <a:avLst/>
          </a:prstGeom>
        </p:spPr>
      </p:pic>
      <p:pic>
        <p:nvPicPr>
          <p:cNvPr id="9" name="Picture 8">
            <a:extLst>
              <a:ext uri="{FF2B5EF4-FFF2-40B4-BE49-F238E27FC236}">
                <a16:creationId xmlns:a16="http://schemas.microsoft.com/office/drawing/2014/main" id="{18CD3F8C-BD87-478E-80B1-6C8643D24A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82200" y="2781301"/>
            <a:ext cx="7992256" cy="5044492"/>
          </a:xfrm>
          <a:prstGeom prst="rect">
            <a:avLst/>
          </a:prstGeom>
        </p:spPr>
      </p:pic>
    </p:spTree>
    <p:extLst>
      <p:ext uri="{BB962C8B-B14F-4D97-AF65-F5344CB8AC3E}">
        <p14:creationId xmlns:p14="http://schemas.microsoft.com/office/powerpoint/2010/main" val="1528672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2EAF6"/>
        </a:solidFill>
        <a:effectLst/>
      </p:bgPr>
    </p:bg>
    <p:spTree>
      <p:nvGrpSpPr>
        <p:cNvPr id="1" name=""/>
        <p:cNvGrpSpPr/>
        <p:nvPr/>
      </p:nvGrpSpPr>
      <p:grpSpPr>
        <a:xfrm>
          <a:off x="0" y="0"/>
          <a:ext cx="0" cy="0"/>
          <a:chOff x="0" y="0"/>
          <a:chExt cx="0" cy="0"/>
        </a:xfrm>
      </p:grpSpPr>
      <p:sp>
        <p:nvSpPr>
          <p:cNvPr id="2" name="Freeform 2"/>
          <p:cNvSpPr/>
          <p:nvPr/>
        </p:nvSpPr>
        <p:spPr>
          <a:xfrm>
            <a:off x="14914731" y="-4533900"/>
            <a:ext cx="6706835" cy="6706835"/>
          </a:xfrm>
          <a:custGeom>
            <a:avLst/>
            <a:gdLst/>
            <a:ahLst/>
            <a:cxnLst/>
            <a:rect l="l" t="t" r="r" b="b"/>
            <a:pathLst>
              <a:path w="6706835" h="6706835">
                <a:moveTo>
                  <a:pt x="0" y="0"/>
                </a:moveTo>
                <a:lnTo>
                  <a:pt x="6706835" y="0"/>
                </a:lnTo>
                <a:lnTo>
                  <a:pt x="6706835" y="6706835"/>
                </a:lnTo>
                <a:lnTo>
                  <a:pt x="0" y="6706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348106" y="-1093524"/>
            <a:ext cx="3963934" cy="3547215"/>
          </a:xfrm>
          <a:custGeom>
            <a:avLst/>
            <a:gdLst/>
            <a:ahLst/>
            <a:cxnLst/>
            <a:rect l="l" t="t" r="r" b="b"/>
            <a:pathLst>
              <a:path w="3963934" h="3547215">
                <a:moveTo>
                  <a:pt x="0" y="0"/>
                </a:moveTo>
                <a:lnTo>
                  <a:pt x="3963934" y="0"/>
                </a:lnTo>
                <a:lnTo>
                  <a:pt x="3963934" y="3547215"/>
                </a:lnTo>
                <a:lnTo>
                  <a:pt x="0" y="35472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796867" y="348525"/>
            <a:ext cx="4782093" cy="625971"/>
          </a:xfrm>
          <a:prstGeom prst="rect">
            <a:avLst/>
          </a:prstGeom>
        </p:spPr>
        <p:txBody>
          <a:bodyPr lIns="0" tIns="0" rIns="0" bIns="0" rtlCol="0" anchor="t">
            <a:spAutoFit/>
          </a:bodyPr>
          <a:lstStyle/>
          <a:p>
            <a:pPr algn="l">
              <a:lnSpc>
                <a:spcPts val="4800"/>
              </a:lnSpc>
            </a:pPr>
            <a:r>
              <a:rPr lang="en-FI" sz="4000" spc="-474" dirty="0">
                <a:solidFill>
                  <a:srgbClr val="0A416E"/>
                </a:solidFill>
                <a:latin typeface="Rig Solid Bold Halftone"/>
                <a:ea typeface="Rig Solid Bold Halftone"/>
                <a:cs typeface="Rig Solid Bold Halftone"/>
                <a:sym typeface="Rig Solid Bold Halftone"/>
              </a:rPr>
              <a:t>Quiz   and   feedback</a:t>
            </a:r>
            <a:endParaRPr lang="en-US" sz="4000" spc="-474" dirty="0">
              <a:solidFill>
                <a:srgbClr val="0A416E"/>
              </a:solidFill>
              <a:latin typeface="Rig Solid Bold Halftone"/>
              <a:ea typeface="Rig Solid Bold Halftone"/>
              <a:cs typeface="Rig Solid Bold Halftone"/>
              <a:sym typeface="Rig Solid Bold Halftone"/>
            </a:endParaRPr>
          </a:p>
        </p:txBody>
      </p:sp>
      <p:pic>
        <p:nvPicPr>
          <p:cNvPr id="6" name="Picture 5">
            <a:extLst>
              <a:ext uri="{FF2B5EF4-FFF2-40B4-BE49-F238E27FC236}">
                <a16:creationId xmlns:a16="http://schemas.microsoft.com/office/drawing/2014/main" id="{989D345B-2523-4863-A711-1D0C1E451E2D}"/>
              </a:ext>
            </a:extLst>
          </p:cNvPr>
          <p:cNvPicPr>
            <a:picLocks noChangeAspect="1"/>
          </p:cNvPicPr>
          <p:nvPr/>
        </p:nvPicPr>
        <p:blipFill rotWithShape="1">
          <a:blip r:embed="rId6">
            <a:extLst>
              <a:ext uri="{28A0092B-C50C-407E-A947-70E740481C1C}">
                <a14:useLocalDpi xmlns:a14="http://schemas.microsoft.com/office/drawing/2010/main" val="0"/>
              </a:ext>
            </a:extLst>
          </a:blip>
          <a:srcRect t="8093" b="40795"/>
          <a:stretch/>
        </p:blipFill>
        <p:spPr>
          <a:xfrm>
            <a:off x="2057400" y="1181099"/>
            <a:ext cx="5783989" cy="5257801"/>
          </a:xfrm>
          <a:prstGeom prst="rect">
            <a:avLst/>
          </a:prstGeom>
        </p:spPr>
      </p:pic>
      <p:pic>
        <p:nvPicPr>
          <p:cNvPr id="8" name="Picture 7">
            <a:extLst>
              <a:ext uri="{FF2B5EF4-FFF2-40B4-BE49-F238E27FC236}">
                <a16:creationId xmlns:a16="http://schemas.microsoft.com/office/drawing/2014/main" id="{EF091274-09E4-4E95-BF38-82676AC44C22}"/>
              </a:ext>
            </a:extLst>
          </p:cNvPr>
          <p:cNvPicPr>
            <a:picLocks noChangeAspect="1"/>
          </p:cNvPicPr>
          <p:nvPr/>
        </p:nvPicPr>
        <p:blipFill rotWithShape="1">
          <a:blip r:embed="rId6">
            <a:extLst>
              <a:ext uri="{28A0092B-C50C-407E-A947-70E740481C1C}">
                <a14:useLocalDpi xmlns:a14="http://schemas.microsoft.com/office/drawing/2010/main" val="0"/>
              </a:ext>
            </a:extLst>
          </a:blip>
          <a:srcRect t="72222" b="3388"/>
          <a:stretch/>
        </p:blipFill>
        <p:spPr>
          <a:xfrm>
            <a:off x="2057400" y="6445102"/>
            <a:ext cx="5783989" cy="2508975"/>
          </a:xfrm>
          <a:prstGeom prst="rect">
            <a:avLst/>
          </a:prstGeom>
        </p:spPr>
      </p:pic>
      <p:pic>
        <p:nvPicPr>
          <p:cNvPr id="10" name="Picture 9">
            <a:extLst>
              <a:ext uri="{FF2B5EF4-FFF2-40B4-BE49-F238E27FC236}">
                <a16:creationId xmlns:a16="http://schemas.microsoft.com/office/drawing/2014/main" id="{7D19B5DE-24D3-4F8A-92E4-02D4EAB713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48946" y="1181099"/>
            <a:ext cx="6157654" cy="4505954"/>
          </a:xfrm>
          <a:prstGeom prst="rect">
            <a:avLst/>
          </a:prstGeom>
        </p:spPr>
      </p:pic>
      <p:pic>
        <p:nvPicPr>
          <p:cNvPr id="12" name="Picture 11">
            <a:extLst>
              <a:ext uri="{FF2B5EF4-FFF2-40B4-BE49-F238E27FC236}">
                <a16:creationId xmlns:a16="http://schemas.microsoft.com/office/drawing/2014/main" id="{B9BAC66C-00F8-43A1-9AC7-E318F4E830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22337" y="6043820"/>
            <a:ext cx="8217864" cy="394122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2EAF6"/>
        </a:solidFill>
        <a:effectLst/>
      </p:bgPr>
    </p:bg>
    <p:spTree>
      <p:nvGrpSpPr>
        <p:cNvPr id="1" name=""/>
        <p:cNvGrpSpPr/>
        <p:nvPr/>
      </p:nvGrpSpPr>
      <p:grpSpPr>
        <a:xfrm>
          <a:off x="0" y="0"/>
          <a:ext cx="0" cy="0"/>
          <a:chOff x="0" y="0"/>
          <a:chExt cx="0" cy="0"/>
        </a:xfrm>
      </p:grpSpPr>
      <p:sp>
        <p:nvSpPr>
          <p:cNvPr id="2" name="Freeform 2"/>
          <p:cNvSpPr/>
          <p:nvPr/>
        </p:nvSpPr>
        <p:spPr>
          <a:xfrm>
            <a:off x="15575709" y="-4547192"/>
            <a:ext cx="6706835" cy="6706835"/>
          </a:xfrm>
          <a:custGeom>
            <a:avLst/>
            <a:gdLst/>
            <a:ahLst/>
            <a:cxnLst/>
            <a:rect l="l" t="t" r="r" b="b"/>
            <a:pathLst>
              <a:path w="6706835" h="6706835">
                <a:moveTo>
                  <a:pt x="0" y="0"/>
                </a:moveTo>
                <a:lnTo>
                  <a:pt x="6706835" y="0"/>
                </a:lnTo>
                <a:lnTo>
                  <a:pt x="6706835" y="6706835"/>
                </a:lnTo>
                <a:lnTo>
                  <a:pt x="0" y="6706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744938" y="-1193775"/>
            <a:ext cx="3963934" cy="3547215"/>
          </a:xfrm>
          <a:custGeom>
            <a:avLst/>
            <a:gdLst/>
            <a:ahLst/>
            <a:cxnLst/>
            <a:rect l="l" t="t" r="r" b="b"/>
            <a:pathLst>
              <a:path w="3963934" h="3547215">
                <a:moveTo>
                  <a:pt x="0" y="0"/>
                </a:moveTo>
                <a:lnTo>
                  <a:pt x="3963934" y="0"/>
                </a:lnTo>
                <a:lnTo>
                  <a:pt x="3963934" y="3547215"/>
                </a:lnTo>
                <a:lnTo>
                  <a:pt x="0" y="35472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400800" y="358057"/>
            <a:ext cx="7995333" cy="615553"/>
          </a:xfrm>
          <a:prstGeom prst="rect">
            <a:avLst/>
          </a:prstGeom>
        </p:spPr>
        <p:txBody>
          <a:bodyPr wrap="square" lIns="0" tIns="0" rIns="0" bIns="0" rtlCol="0" anchor="t">
            <a:spAutoFit/>
          </a:bodyPr>
          <a:lstStyle/>
          <a:p>
            <a:pPr algn="l">
              <a:lnSpc>
                <a:spcPts val="4800"/>
              </a:lnSpc>
            </a:pPr>
            <a:r>
              <a:rPr lang="en-FI" sz="4000" spc="-474" dirty="0">
                <a:solidFill>
                  <a:srgbClr val="0A416E"/>
                </a:solidFill>
                <a:latin typeface="Rig Solid Bold Halftone"/>
                <a:ea typeface="Rig Solid Bold Halftone"/>
                <a:cs typeface="Rig Solid Bold Halftone"/>
                <a:sym typeface="Rig Solid Bold Halftone"/>
              </a:rPr>
              <a:t>A</a:t>
            </a:r>
            <a:r>
              <a:rPr lang="en-IN" sz="4000" spc="-474" dirty="0">
                <a:solidFill>
                  <a:srgbClr val="0A416E"/>
                </a:solidFill>
                <a:latin typeface="Rig Solid Bold Halftone"/>
                <a:ea typeface="Rig Solid Bold Halftone"/>
                <a:cs typeface="Rig Solid Bold Halftone"/>
                <a:sym typeface="Rig Solid Bold Halftone"/>
              </a:rPr>
              <a:t>b</a:t>
            </a:r>
            <a:r>
              <a:rPr lang="en-FI" sz="4000" spc="-474" dirty="0">
                <a:solidFill>
                  <a:srgbClr val="0A416E"/>
                </a:solidFill>
                <a:latin typeface="Rig Solid Bold Halftone"/>
                <a:ea typeface="Rig Solid Bold Halftone"/>
                <a:cs typeface="Rig Solid Bold Halftone"/>
                <a:sym typeface="Rig Solid Bold Halftone"/>
              </a:rPr>
              <a:t>o</a:t>
            </a:r>
            <a:r>
              <a:rPr lang="en-IN" sz="4000" spc="-474" dirty="0">
                <a:solidFill>
                  <a:srgbClr val="0A416E"/>
                </a:solidFill>
                <a:latin typeface="Rig Solid Bold Halftone"/>
                <a:ea typeface="Rig Solid Bold Halftone"/>
                <a:cs typeface="Rig Solid Bold Halftone"/>
                <a:sym typeface="Rig Solid Bold Halftone"/>
              </a:rPr>
              <a:t>u</a:t>
            </a:r>
            <a:r>
              <a:rPr lang="en-FI" sz="4000" spc="-474" dirty="0">
                <a:solidFill>
                  <a:srgbClr val="0A416E"/>
                </a:solidFill>
                <a:latin typeface="Rig Solid Bold Halftone"/>
                <a:ea typeface="Rig Solid Bold Halftone"/>
                <a:cs typeface="Rig Solid Bold Halftone"/>
                <a:sym typeface="Rig Solid Bold Halftone"/>
              </a:rPr>
              <a:t>t   and   contact   page</a:t>
            </a:r>
            <a:endParaRPr lang="en-US" sz="4000" spc="-474" dirty="0">
              <a:solidFill>
                <a:srgbClr val="0A416E"/>
              </a:solidFill>
              <a:latin typeface="Rig Solid Bold Halftone"/>
              <a:ea typeface="Rig Solid Bold Halftone"/>
              <a:cs typeface="Rig Solid Bold Halftone"/>
              <a:sym typeface="Rig Solid Bold Halftone"/>
            </a:endParaRPr>
          </a:p>
        </p:txBody>
      </p:sp>
      <p:pic>
        <p:nvPicPr>
          <p:cNvPr id="6" name="Picture 5">
            <a:extLst>
              <a:ext uri="{FF2B5EF4-FFF2-40B4-BE49-F238E27FC236}">
                <a16:creationId xmlns:a16="http://schemas.microsoft.com/office/drawing/2014/main" id="{940F17CA-9785-4691-AD65-34ED31BE3DF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6296" b="7037"/>
          <a:stretch/>
        </p:blipFill>
        <p:spPr>
          <a:xfrm>
            <a:off x="1447800" y="1181100"/>
            <a:ext cx="6096000" cy="8915400"/>
          </a:xfrm>
          <a:prstGeom prst="rect">
            <a:avLst/>
          </a:prstGeom>
        </p:spPr>
      </p:pic>
      <p:pic>
        <p:nvPicPr>
          <p:cNvPr id="14" name="Picture 13">
            <a:extLst>
              <a:ext uri="{FF2B5EF4-FFF2-40B4-BE49-F238E27FC236}">
                <a16:creationId xmlns:a16="http://schemas.microsoft.com/office/drawing/2014/main" id="{AA17AEB4-9C4D-4E3B-98D3-603A8254A8FF}"/>
              </a:ext>
            </a:extLst>
          </p:cNvPr>
          <p:cNvPicPr>
            <a:picLocks noChangeAspect="1"/>
          </p:cNvPicPr>
          <p:nvPr/>
        </p:nvPicPr>
        <p:blipFill rotWithShape="1">
          <a:blip r:embed="rId7">
            <a:extLst>
              <a:ext uri="{28A0092B-C50C-407E-A947-70E740481C1C}">
                <a14:useLocalDpi xmlns:a14="http://schemas.microsoft.com/office/drawing/2010/main" val="0"/>
              </a:ext>
            </a:extLst>
          </a:blip>
          <a:srcRect l="1091" r="1533"/>
          <a:stretch/>
        </p:blipFill>
        <p:spPr>
          <a:xfrm>
            <a:off x="8062397" y="1181101"/>
            <a:ext cx="7558603" cy="842015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2EAF6"/>
        </a:solidFill>
        <a:effectLst/>
      </p:bgPr>
    </p:bg>
    <p:spTree>
      <p:nvGrpSpPr>
        <p:cNvPr id="1" name=""/>
        <p:cNvGrpSpPr/>
        <p:nvPr/>
      </p:nvGrpSpPr>
      <p:grpSpPr>
        <a:xfrm>
          <a:off x="0" y="0"/>
          <a:ext cx="0" cy="0"/>
          <a:chOff x="0" y="0"/>
          <a:chExt cx="0" cy="0"/>
        </a:xfrm>
      </p:grpSpPr>
      <p:sp>
        <p:nvSpPr>
          <p:cNvPr id="2" name="Freeform 2"/>
          <p:cNvSpPr/>
          <p:nvPr/>
        </p:nvSpPr>
        <p:spPr>
          <a:xfrm>
            <a:off x="14914731" y="-4533900"/>
            <a:ext cx="6706835" cy="6706835"/>
          </a:xfrm>
          <a:custGeom>
            <a:avLst/>
            <a:gdLst/>
            <a:ahLst/>
            <a:cxnLst/>
            <a:rect l="l" t="t" r="r" b="b"/>
            <a:pathLst>
              <a:path w="6706835" h="6706835">
                <a:moveTo>
                  <a:pt x="0" y="0"/>
                </a:moveTo>
                <a:lnTo>
                  <a:pt x="6706835" y="0"/>
                </a:lnTo>
                <a:lnTo>
                  <a:pt x="6706835" y="6706835"/>
                </a:lnTo>
                <a:lnTo>
                  <a:pt x="0" y="6706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348106" y="-1093524"/>
            <a:ext cx="3963934" cy="3547215"/>
          </a:xfrm>
          <a:custGeom>
            <a:avLst/>
            <a:gdLst/>
            <a:ahLst/>
            <a:cxnLst/>
            <a:rect l="l" t="t" r="r" b="b"/>
            <a:pathLst>
              <a:path w="3963934" h="3547215">
                <a:moveTo>
                  <a:pt x="0" y="0"/>
                </a:moveTo>
                <a:lnTo>
                  <a:pt x="3963934" y="0"/>
                </a:lnTo>
                <a:lnTo>
                  <a:pt x="3963934" y="3547215"/>
                </a:lnTo>
                <a:lnTo>
                  <a:pt x="0" y="35472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796867" y="348525"/>
            <a:ext cx="4782093" cy="625971"/>
          </a:xfrm>
          <a:prstGeom prst="rect">
            <a:avLst/>
          </a:prstGeom>
        </p:spPr>
        <p:txBody>
          <a:bodyPr lIns="0" tIns="0" rIns="0" bIns="0" rtlCol="0" anchor="t">
            <a:spAutoFit/>
          </a:bodyPr>
          <a:lstStyle/>
          <a:p>
            <a:pPr algn="l">
              <a:lnSpc>
                <a:spcPts val="4800"/>
              </a:lnSpc>
            </a:pPr>
            <a:r>
              <a:rPr lang="en-FI" sz="4000" spc="-474" dirty="0">
                <a:solidFill>
                  <a:srgbClr val="0A416E"/>
                </a:solidFill>
                <a:latin typeface="Rig Solid Bold Halftone"/>
                <a:ea typeface="Rig Solid Bold Halftone"/>
                <a:cs typeface="Rig Solid Bold Halftone"/>
                <a:sym typeface="Rig Solid Bold Halftone"/>
              </a:rPr>
              <a:t>ADMIN   PAGE </a:t>
            </a:r>
            <a:endParaRPr lang="en-US" sz="4000" spc="-474" dirty="0">
              <a:solidFill>
                <a:srgbClr val="0A416E"/>
              </a:solidFill>
              <a:latin typeface="Rig Solid Bold Halftone"/>
              <a:ea typeface="Rig Solid Bold Halftone"/>
              <a:cs typeface="Rig Solid Bold Halftone"/>
              <a:sym typeface="Rig Solid Bold Halftone"/>
            </a:endParaRPr>
          </a:p>
        </p:txBody>
      </p:sp>
      <p:pic>
        <p:nvPicPr>
          <p:cNvPr id="6" name="Picture 5">
            <a:extLst>
              <a:ext uri="{FF2B5EF4-FFF2-40B4-BE49-F238E27FC236}">
                <a16:creationId xmlns:a16="http://schemas.microsoft.com/office/drawing/2014/main" id="{5DE67B16-5336-4C01-895A-73A0F04062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6600" y="1397749"/>
            <a:ext cx="9016320" cy="3322498"/>
          </a:xfrm>
          <a:prstGeom prst="rect">
            <a:avLst/>
          </a:prstGeom>
        </p:spPr>
      </p:pic>
      <p:pic>
        <p:nvPicPr>
          <p:cNvPr id="8" name="Picture 7">
            <a:extLst>
              <a:ext uri="{FF2B5EF4-FFF2-40B4-BE49-F238E27FC236}">
                <a16:creationId xmlns:a16="http://schemas.microsoft.com/office/drawing/2014/main" id="{12B51EF2-49D3-49CC-83F1-E32DD80BB1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0651" y="5142614"/>
            <a:ext cx="9016320" cy="419956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2">
            <a:extLst>
              <a:ext uri="{FF2B5EF4-FFF2-40B4-BE49-F238E27FC236}">
                <a16:creationId xmlns:a16="http://schemas.microsoft.com/office/drawing/2014/main" id="{D28FA48A-6603-4F7B-9772-B7E9BCB694CB}"/>
              </a:ext>
            </a:extLst>
          </p:cNvPr>
          <p:cNvSpPr/>
          <p:nvPr/>
        </p:nvSpPr>
        <p:spPr>
          <a:xfrm>
            <a:off x="0" y="-184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15" name="Group 3">
            <a:extLst>
              <a:ext uri="{FF2B5EF4-FFF2-40B4-BE49-F238E27FC236}">
                <a16:creationId xmlns:a16="http://schemas.microsoft.com/office/drawing/2014/main" id="{DE0D902A-B39B-46AF-9EB1-E6441D078A40}"/>
              </a:ext>
            </a:extLst>
          </p:cNvPr>
          <p:cNvGrpSpPr>
            <a:grpSpLocks noChangeAspect="1"/>
          </p:cNvGrpSpPr>
          <p:nvPr/>
        </p:nvGrpSpPr>
        <p:grpSpPr>
          <a:xfrm>
            <a:off x="-426534" y="1643654"/>
            <a:ext cx="8229600" cy="8229600"/>
            <a:chOff x="0" y="0"/>
            <a:chExt cx="14840029" cy="14840029"/>
          </a:xfrm>
        </p:grpSpPr>
        <p:sp>
          <p:nvSpPr>
            <p:cNvPr id="16" name="Freeform 4">
              <a:extLst>
                <a:ext uri="{FF2B5EF4-FFF2-40B4-BE49-F238E27FC236}">
                  <a16:creationId xmlns:a16="http://schemas.microsoft.com/office/drawing/2014/main" id="{6D55DD72-140D-4317-9FFE-B2846E9D8F52}"/>
                </a:ext>
              </a:extLst>
            </p:cNvPr>
            <p:cNvSpPr/>
            <p:nvPr/>
          </p:nvSpPr>
          <p:spPr>
            <a:xfrm>
              <a:off x="0" y="0"/>
              <a:ext cx="14840031" cy="14840029"/>
            </a:xfrm>
            <a:custGeom>
              <a:avLst/>
              <a:gdLst/>
              <a:ahLst/>
              <a:cxnLst/>
              <a:rect l="l" t="t" r="r" b="b"/>
              <a:pathLst>
                <a:path w="14840031" h="14840029">
                  <a:moveTo>
                    <a:pt x="2268288" y="14675419"/>
                  </a:moveTo>
                  <a:cubicBezTo>
                    <a:pt x="2373687" y="14780817"/>
                    <a:pt x="2516637" y="14840029"/>
                    <a:pt x="2665693" y="14840029"/>
                  </a:cubicBezTo>
                  <a:lnTo>
                    <a:pt x="12174338" y="14840029"/>
                  </a:lnTo>
                  <a:cubicBezTo>
                    <a:pt x="12323394" y="14840029"/>
                    <a:pt x="12466344" y="14780817"/>
                    <a:pt x="12571743" y="14675419"/>
                  </a:cubicBezTo>
                  <a:lnTo>
                    <a:pt x="14675421" y="12571741"/>
                  </a:lnTo>
                  <a:cubicBezTo>
                    <a:pt x="14780819" y="12466343"/>
                    <a:pt x="14840031" y="12323393"/>
                    <a:pt x="14840031" y="12174337"/>
                  </a:cubicBezTo>
                  <a:lnTo>
                    <a:pt x="14840031" y="2665692"/>
                  </a:lnTo>
                  <a:cubicBezTo>
                    <a:pt x="14840031" y="2516636"/>
                    <a:pt x="14780819" y="2373686"/>
                    <a:pt x="14675421" y="2268287"/>
                  </a:cubicBezTo>
                  <a:lnTo>
                    <a:pt x="12571741" y="164610"/>
                  </a:lnTo>
                  <a:cubicBezTo>
                    <a:pt x="12466344" y="59212"/>
                    <a:pt x="12323393" y="0"/>
                    <a:pt x="12174338" y="0"/>
                  </a:cubicBezTo>
                  <a:lnTo>
                    <a:pt x="2665692" y="0"/>
                  </a:lnTo>
                  <a:cubicBezTo>
                    <a:pt x="2516637" y="0"/>
                    <a:pt x="2373686" y="59212"/>
                    <a:pt x="2268287" y="164610"/>
                  </a:cubicBezTo>
                  <a:lnTo>
                    <a:pt x="164611" y="2268287"/>
                  </a:lnTo>
                  <a:cubicBezTo>
                    <a:pt x="59212" y="2373686"/>
                    <a:pt x="0" y="2516636"/>
                    <a:pt x="0" y="2665692"/>
                  </a:cubicBezTo>
                  <a:lnTo>
                    <a:pt x="0" y="12174338"/>
                  </a:lnTo>
                  <a:cubicBezTo>
                    <a:pt x="0" y="12323394"/>
                    <a:pt x="59212" y="12466344"/>
                    <a:pt x="164610" y="12571742"/>
                  </a:cubicBezTo>
                  <a:lnTo>
                    <a:pt x="2268288" y="14675419"/>
                  </a:lnTo>
                  <a:close/>
                </a:path>
              </a:pathLst>
            </a:custGeom>
            <a:solidFill>
              <a:srgbClr val="D2EAF6"/>
            </a:solidFill>
          </p:spPr>
        </p:sp>
        <p:sp>
          <p:nvSpPr>
            <p:cNvPr id="17" name="Freeform 5">
              <a:extLst>
                <a:ext uri="{FF2B5EF4-FFF2-40B4-BE49-F238E27FC236}">
                  <a16:creationId xmlns:a16="http://schemas.microsoft.com/office/drawing/2014/main" id="{244D0F65-8D4A-408D-BFDB-A67BD4294371}"/>
                </a:ext>
              </a:extLst>
            </p:cNvPr>
            <p:cNvSpPr/>
            <p:nvPr/>
          </p:nvSpPr>
          <p:spPr>
            <a:xfrm>
              <a:off x="200383" y="200383"/>
              <a:ext cx="14439263" cy="14439263"/>
            </a:xfrm>
            <a:custGeom>
              <a:avLst/>
              <a:gdLst/>
              <a:ahLst/>
              <a:cxnLst/>
              <a:rect l="l" t="t" r="r" b="b"/>
              <a:pathLst>
                <a:path w="14439263" h="14439263">
                  <a:moveTo>
                    <a:pt x="2209597" y="14333344"/>
                  </a:moveTo>
                  <a:cubicBezTo>
                    <a:pt x="2277416" y="14401163"/>
                    <a:pt x="2369399" y="14439263"/>
                    <a:pt x="2465309" y="14439263"/>
                  </a:cubicBezTo>
                  <a:lnTo>
                    <a:pt x="11973955" y="14439263"/>
                  </a:lnTo>
                  <a:cubicBezTo>
                    <a:pt x="12069866" y="14439263"/>
                    <a:pt x="12161847" y="14401163"/>
                    <a:pt x="12229668" y="14333344"/>
                  </a:cubicBezTo>
                  <a:lnTo>
                    <a:pt x="14333344" y="12229666"/>
                  </a:lnTo>
                  <a:cubicBezTo>
                    <a:pt x="14401163" y="12161847"/>
                    <a:pt x="14439263" y="12069864"/>
                    <a:pt x="14439263" y="11973954"/>
                  </a:cubicBezTo>
                  <a:lnTo>
                    <a:pt x="14439263" y="2465309"/>
                  </a:lnTo>
                  <a:cubicBezTo>
                    <a:pt x="14439263" y="2369399"/>
                    <a:pt x="14401163" y="2277416"/>
                    <a:pt x="14333344" y="2209597"/>
                  </a:cubicBezTo>
                  <a:lnTo>
                    <a:pt x="12229667" y="105919"/>
                  </a:lnTo>
                  <a:cubicBezTo>
                    <a:pt x="12161848" y="38100"/>
                    <a:pt x="12069865" y="0"/>
                    <a:pt x="11973955" y="0"/>
                  </a:cubicBezTo>
                  <a:lnTo>
                    <a:pt x="2465309" y="0"/>
                  </a:lnTo>
                  <a:cubicBezTo>
                    <a:pt x="2369399" y="0"/>
                    <a:pt x="2277416" y="38100"/>
                    <a:pt x="2209597" y="105919"/>
                  </a:cubicBezTo>
                  <a:lnTo>
                    <a:pt x="105919" y="2209596"/>
                  </a:lnTo>
                  <a:cubicBezTo>
                    <a:pt x="38100" y="2277415"/>
                    <a:pt x="0" y="2369397"/>
                    <a:pt x="0" y="2465308"/>
                  </a:cubicBezTo>
                  <a:lnTo>
                    <a:pt x="0" y="11973953"/>
                  </a:lnTo>
                  <a:cubicBezTo>
                    <a:pt x="0" y="12069865"/>
                    <a:pt x="38100" y="12161845"/>
                    <a:pt x="105919" y="12229665"/>
                  </a:cubicBezTo>
                  <a:lnTo>
                    <a:pt x="2209597" y="14333344"/>
                  </a:lnTo>
                  <a:close/>
                </a:path>
              </a:pathLst>
            </a:custGeom>
            <a:solidFill>
              <a:srgbClr val="739FC4"/>
            </a:solidFill>
          </p:spPr>
        </p:sp>
        <p:sp>
          <p:nvSpPr>
            <p:cNvPr id="18" name="Freeform 6">
              <a:extLst>
                <a:ext uri="{FF2B5EF4-FFF2-40B4-BE49-F238E27FC236}">
                  <a16:creationId xmlns:a16="http://schemas.microsoft.com/office/drawing/2014/main" id="{75E2C483-16D2-44D0-A2E5-141310EE21FC}"/>
                </a:ext>
              </a:extLst>
            </p:cNvPr>
            <p:cNvSpPr/>
            <p:nvPr/>
          </p:nvSpPr>
          <p:spPr>
            <a:xfrm>
              <a:off x="562014" y="562014"/>
              <a:ext cx="13716001" cy="13716001"/>
            </a:xfrm>
            <a:custGeom>
              <a:avLst/>
              <a:gdLst/>
              <a:ahLst/>
              <a:cxnLst/>
              <a:rect l="l" t="t" r="r" b="b"/>
              <a:pathLst>
                <a:path w="13716001" h="13716001">
                  <a:moveTo>
                    <a:pt x="11612324" y="0"/>
                  </a:moveTo>
                  <a:lnTo>
                    <a:pt x="2103678" y="0"/>
                  </a:lnTo>
                  <a:lnTo>
                    <a:pt x="0" y="2103678"/>
                  </a:lnTo>
                  <a:lnTo>
                    <a:pt x="0" y="11612323"/>
                  </a:lnTo>
                  <a:lnTo>
                    <a:pt x="2103678" y="13716001"/>
                  </a:lnTo>
                  <a:lnTo>
                    <a:pt x="11612324" y="13716001"/>
                  </a:lnTo>
                  <a:lnTo>
                    <a:pt x="13716001" y="11612323"/>
                  </a:lnTo>
                  <a:lnTo>
                    <a:pt x="13716001" y="2103678"/>
                  </a:lnTo>
                  <a:close/>
                </a:path>
              </a:pathLst>
            </a:custGeom>
            <a:blipFill>
              <a:blip r:embed="rId3"/>
              <a:stretch>
                <a:fillRect/>
              </a:stretch>
            </a:blipFill>
          </p:spPr>
        </p:sp>
      </p:grpSp>
      <p:grpSp>
        <p:nvGrpSpPr>
          <p:cNvPr id="19" name="Group 7">
            <a:extLst>
              <a:ext uri="{FF2B5EF4-FFF2-40B4-BE49-F238E27FC236}">
                <a16:creationId xmlns:a16="http://schemas.microsoft.com/office/drawing/2014/main" id="{F2F84271-54FB-4105-B998-37D6BA3B2614}"/>
              </a:ext>
            </a:extLst>
          </p:cNvPr>
          <p:cNvGrpSpPr/>
          <p:nvPr/>
        </p:nvGrpSpPr>
        <p:grpSpPr>
          <a:xfrm>
            <a:off x="-863139" y="-5386319"/>
            <a:ext cx="6706835" cy="6706835"/>
            <a:chOff x="0" y="0"/>
            <a:chExt cx="812800" cy="812800"/>
          </a:xfrm>
        </p:grpSpPr>
        <p:sp>
          <p:nvSpPr>
            <p:cNvPr id="20" name="Freeform 8">
              <a:extLst>
                <a:ext uri="{FF2B5EF4-FFF2-40B4-BE49-F238E27FC236}">
                  <a16:creationId xmlns:a16="http://schemas.microsoft.com/office/drawing/2014/main" id="{441118A2-B950-4857-8909-8045F3234B6A}"/>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739FC4"/>
            </a:solidFill>
          </p:spPr>
        </p:sp>
        <p:sp>
          <p:nvSpPr>
            <p:cNvPr id="21" name="TextBox 9">
              <a:extLst>
                <a:ext uri="{FF2B5EF4-FFF2-40B4-BE49-F238E27FC236}">
                  <a16:creationId xmlns:a16="http://schemas.microsoft.com/office/drawing/2014/main" id="{3059318B-EC3A-4466-A02E-2E05065B1382}"/>
                </a:ext>
              </a:extLst>
            </p:cNvPr>
            <p:cNvSpPr txBox="1"/>
            <p:nvPr/>
          </p:nvSpPr>
          <p:spPr>
            <a:xfrm>
              <a:off x="63500" y="25400"/>
              <a:ext cx="685800" cy="723900"/>
            </a:xfrm>
            <a:prstGeom prst="rect">
              <a:avLst/>
            </a:prstGeom>
          </p:spPr>
          <p:txBody>
            <a:bodyPr lIns="50800" tIns="50800" rIns="50800" bIns="50800" rtlCol="0" anchor="ctr"/>
            <a:lstStyle/>
            <a:p>
              <a:pPr algn="ctr">
                <a:lnSpc>
                  <a:spcPts val="2659"/>
                </a:lnSpc>
              </a:pPr>
              <a:endParaRPr/>
            </a:p>
          </p:txBody>
        </p:sp>
      </p:grpSp>
      <p:grpSp>
        <p:nvGrpSpPr>
          <p:cNvPr id="22" name="Group 10">
            <a:extLst>
              <a:ext uri="{FF2B5EF4-FFF2-40B4-BE49-F238E27FC236}">
                <a16:creationId xmlns:a16="http://schemas.microsoft.com/office/drawing/2014/main" id="{4F01CC5A-1081-43B3-8FC1-C715F4125D57}"/>
              </a:ext>
            </a:extLst>
          </p:cNvPr>
          <p:cNvGrpSpPr/>
          <p:nvPr/>
        </p:nvGrpSpPr>
        <p:grpSpPr>
          <a:xfrm>
            <a:off x="11981661" y="8904890"/>
            <a:ext cx="6177152" cy="6177152"/>
            <a:chOff x="0" y="0"/>
            <a:chExt cx="812800" cy="812800"/>
          </a:xfrm>
        </p:grpSpPr>
        <p:sp>
          <p:nvSpPr>
            <p:cNvPr id="23" name="Freeform 11">
              <a:extLst>
                <a:ext uri="{FF2B5EF4-FFF2-40B4-BE49-F238E27FC236}">
                  <a16:creationId xmlns:a16="http://schemas.microsoft.com/office/drawing/2014/main" id="{C1BC0876-0B68-493E-AEE3-B0DF9CE0B730}"/>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739FC4"/>
            </a:solidFill>
          </p:spPr>
        </p:sp>
        <p:sp>
          <p:nvSpPr>
            <p:cNvPr id="24" name="TextBox 12">
              <a:extLst>
                <a:ext uri="{FF2B5EF4-FFF2-40B4-BE49-F238E27FC236}">
                  <a16:creationId xmlns:a16="http://schemas.microsoft.com/office/drawing/2014/main" id="{04BA2B3C-7F85-41D3-8332-43058C4ECC65}"/>
                </a:ext>
              </a:extLst>
            </p:cNvPr>
            <p:cNvSpPr txBox="1"/>
            <p:nvPr/>
          </p:nvSpPr>
          <p:spPr>
            <a:xfrm>
              <a:off x="63500" y="25400"/>
              <a:ext cx="685800" cy="723900"/>
            </a:xfrm>
            <a:prstGeom prst="rect">
              <a:avLst/>
            </a:prstGeom>
          </p:spPr>
          <p:txBody>
            <a:bodyPr lIns="50800" tIns="50800" rIns="50800" bIns="50800" rtlCol="0" anchor="ctr"/>
            <a:lstStyle/>
            <a:p>
              <a:pPr algn="ctr">
                <a:lnSpc>
                  <a:spcPts val="2659"/>
                </a:lnSpc>
              </a:pPr>
              <a:endParaRPr/>
            </a:p>
          </p:txBody>
        </p:sp>
      </p:grpSp>
      <p:grpSp>
        <p:nvGrpSpPr>
          <p:cNvPr id="25" name="Group 13">
            <a:extLst>
              <a:ext uri="{FF2B5EF4-FFF2-40B4-BE49-F238E27FC236}">
                <a16:creationId xmlns:a16="http://schemas.microsoft.com/office/drawing/2014/main" id="{2A69A3FD-16B0-4C9B-804C-848A3AAB48D3}"/>
              </a:ext>
            </a:extLst>
          </p:cNvPr>
          <p:cNvGrpSpPr/>
          <p:nvPr/>
        </p:nvGrpSpPr>
        <p:grpSpPr>
          <a:xfrm rot="-198553">
            <a:off x="947228" y="-1946402"/>
            <a:ext cx="3086100" cy="3086100"/>
            <a:chOff x="0" y="0"/>
            <a:chExt cx="812800" cy="812800"/>
          </a:xfrm>
        </p:grpSpPr>
        <p:sp>
          <p:nvSpPr>
            <p:cNvPr id="26" name="Freeform 14">
              <a:extLst>
                <a:ext uri="{FF2B5EF4-FFF2-40B4-BE49-F238E27FC236}">
                  <a16:creationId xmlns:a16="http://schemas.microsoft.com/office/drawing/2014/main" id="{5D1C13EF-A7DC-4767-B622-2C3C5C9B5D87}"/>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0000">
                <a:alpha val="0"/>
              </a:srgbClr>
            </a:solidFill>
            <a:ln w="38100" cap="sq">
              <a:solidFill>
                <a:srgbClr val="FFFFFF"/>
              </a:solidFill>
              <a:prstDash val="solid"/>
              <a:miter/>
            </a:ln>
          </p:spPr>
        </p:sp>
        <p:sp>
          <p:nvSpPr>
            <p:cNvPr id="27" name="TextBox 15">
              <a:extLst>
                <a:ext uri="{FF2B5EF4-FFF2-40B4-BE49-F238E27FC236}">
                  <a16:creationId xmlns:a16="http://schemas.microsoft.com/office/drawing/2014/main" id="{86DF7AD5-E352-4E78-BCE4-5E0194904370}"/>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28" name="Group 16">
            <a:extLst>
              <a:ext uri="{FF2B5EF4-FFF2-40B4-BE49-F238E27FC236}">
                <a16:creationId xmlns:a16="http://schemas.microsoft.com/office/drawing/2014/main" id="{FB956BBE-0B53-48DB-8C8C-8522CDEE6EBF}"/>
              </a:ext>
            </a:extLst>
          </p:cNvPr>
          <p:cNvGrpSpPr/>
          <p:nvPr/>
        </p:nvGrpSpPr>
        <p:grpSpPr>
          <a:xfrm rot="-279858">
            <a:off x="13439666" y="9034625"/>
            <a:ext cx="3326313" cy="3326313"/>
            <a:chOff x="0" y="0"/>
            <a:chExt cx="812800" cy="812800"/>
          </a:xfrm>
        </p:grpSpPr>
        <p:sp>
          <p:nvSpPr>
            <p:cNvPr id="29" name="Freeform 17">
              <a:extLst>
                <a:ext uri="{FF2B5EF4-FFF2-40B4-BE49-F238E27FC236}">
                  <a16:creationId xmlns:a16="http://schemas.microsoft.com/office/drawing/2014/main" id="{F851BC0A-4989-4D47-95FC-52069D90DD2F}"/>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0000">
                <a:alpha val="0"/>
              </a:srgbClr>
            </a:solidFill>
            <a:ln w="38100" cap="sq">
              <a:solidFill>
                <a:srgbClr val="FFFFFF"/>
              </a:solidFill>
              <a:prstDash val="solid"/>
              <a:miter/>
            </a:ln>
          </p:spPr>
        </p:sp>
        <p:sp>
          <p:nvSpPr>
            <p:cNvPr id="30" name="TextBox 18">
              <a:extLst>
                <a:ext uri="{FF2B5EF4-FFF2-40B4-BE49-F238E27FC236}">
                  <a16:creationId xmlns:a16="http://schemas.microsoft.com/office/drawing/2014/main" id="{3762B8F3-1A1D-460C-B9D5-F9900067EAEB}"/>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sp>
        <p:nvSpPr>
          <p:cNvPr id="31" name="TextBox 19">
            <a:extLst>
              <a:ext uri="{FF2B5EF4-FFF2-40B4-BE49-F238E27FC236}">
                <a16:creationId xmlns:a16="http://schemas.microsoft.com/office/drawing/2014/main" id="{0A04D7AC-BEB5-4498-A7E3-712521212FAA}"/>
              </a:ext>
            </a:extLst>
          </p:cNvPr>
          <p:cNvSpPr txBox="1"/>
          <p:nvPr/>
        </p:nvSpPr>
        <p:spPr>
          <a:xfrm>
            <a:off x="5958563" y="338695"/>
            <a:ext cx="10555278" cy="1267335"/>
          </a:xfrm>
          <a:prstGeom prst="rect">
            <a:avLst/>
          </a:prstGeom>
        </p:spPr>
        <p:txBody>
          <a:bodyPr lIns="0" tIns="0" rIns="0" bIns="0" rtlCol="0" anchor="t">
            <a:spAutoFit/>
          </a:bodyPr>
          <a:lstStyle/>
          <a:p>
            <a:pPr marL="0" lvl="0" indent="0" algn="r">
              <a:lnSpc>
                <a:spcPts val="9701"/>
              </a:lnSpc>
            </a:pPr>
            <a:r>
              <a:rPr lang="en-US" sz="8900" spc="-373" dirty="0">
                <a:solidFill>
                  <a:srgbClr val="0A416E"/>
                </a:solidFill>
                <a:latin typeface="Rig Solid Bold Halftone"/>
                <a:ea typeface="Rig Solid Bold Halftone"/>
                <a:cs typeface="Rig Solid Bold Halftone"/>
                <a:sym typeface="Rig Solid Bold Halftone"/>
              </a:rPr>
              <a:t>introduction</a:t>
            </a:r>
          </a:p>
        </p:txBody>
      </p:sp>
      <p:sp>
        <p:nvSpPr>
          <p:cNvPr id="32" name="TextBox 20">
            <a:extLst>
              <a:ext uri="{FF2B5EF4-FFF2-40B4-BE49-F238E27FC236}">
                <a16:creationId xmlns:a16="http://schemas.microsoft.com/office/drawing/2014/main" id="{5B9FE4A5-54A3-4EBA-9321-1D1527D3D0F5}"/>
              </a:ext>
            </a:extLst>
          </p:cNvPr>
          <p:cNvSpPr txBox="1"/>
          <p:nvPr/>
        </p:nvSpPr>
        <p:spPr>
          <a:xfrm>
            <a:off x="7803066" y="1643678"/>
            <a:ext cx="9988024" cy="7135608"/>
          </a:xfrm>
          <a:prstGeom prst="rect">
            <a:avLst/>
          </a:prstGeom>
        </p:spPr>
        <p:txBody>
          <a:bodyPr wrap="square" lIns="0" tIns="0" rIns="0" bIns="0" rtlCol="0" anchor="t">
            <a:spAutoFit/>
          </a:bodyPr>
          <a:lstStyle/>
          <a:p>
            <a:pPr marL="604524" lvl="1" indent="-302262" algn="just">
              <a:lnSpc>
                <a:spcPct val="150000"/>
              </a:lnSpc>
              <a:buFont typeface="Arial"/>
              <a:buChar char="•"/>
            </a:pPr>
            <a:r>
              <a:rPr lang="en-US" sz="2400" b="1" dirty="0">
                <a:latin typeface="Times New Roman Bold"/>
                <a:ea typeface="Times New Roman Bold"/>
                <a:cs typeface="Times New Roman Bold"/>
                <a:sym typeface="Times New Roman Bold"/>
              </a:rPr>
              <a:t>Purpose: </a:t>
            </a:r>
            <a:r>
              <a:rPr lang="en-US" sz="2400" dirty="0">
                <a:latin typeface="Times New Roman"/>
                <a:ea typeface="Times New Roman"/>
                <a:cs typeface="Times New Roman"/>
                <a:sym typeface="Times New Roman"/>
              </a:rPr>
              <a:t>The E-Learning System aims to provide a flexible and accessible platform for education, allowing users to learn at their own pace and convenience from remote locations.</a:t>
            </a:r>
          </a:p>
          <a:p>
            <a:pPr marL="604524" lvl="1" indent="-302262" algn="just">
              <a:lnSpc>
                <a:spcPct val="150000"/>
              </a:lnSpc>
              <a:buFont typeface="Arial"/>
              <a:buChar char="•"/>
            </a:pPr>
            <a:r>
              <a:rPr lang="en-US" sz="2400" b="1" dirty="0">
                <a:latin typeface="Times New Roman Bold"/>
                <a:ea typeface="Times New Roman Bold"/>
                <a:cs typeface="Times New Roman Bold"/>
                <a:sym typeface="Times New Roman Bold"/>
              </a:rPr>
              <a:t>Significance: </a:t>
            </a:r>
            <a:r>
              <a:rPr lang="en-US" sz="2400" dirty="0">
                <a:latin typeface="Times New Roman"/>
                <a:ea typeface="Times New Roman"/>
                <a:cs typeface="Times New Roman"/>
                <a:sym typeface="Times New Roman"/>
              </a:rPr>
              <a:t>This platform is designed to meet the needs of students, professionals, and job seekers, enabling them to acquire new skills or qualifications without disrupting their daily responsibilities.</a:t>
            </a:r>
          </a:p>
          <a:p>
            <a:pPr marL="604524" lvl="1" indent="-302262" algn="just">
              <a:lnSpc>
                <a:spcPct val="150000"/>
              </a:lnSpc>
              <a:buFont typeface="Arial"/>
              <a:buChar char="•"/>
            </a:pPr>
            <a:r>
              <a:rPr lang="en-US" sz="2400" b="1" dirty="0">
                <a:latin typeface="Times New Roman Bold"/>
                <a:ea typeface="Times New Roman Bold"/>
                <a:cs typeface="Times New Roman Bold"/>
                <a:sym typeface="Times New Roman Bold"/>
              </a:rPr>
              <a:t>System</a:t>
            </a:r>
            <a:r>
              <a:rPr lang="en-FI" sz="2400" b="1" dirty="0">
                <a:latin typeface="Times New Roman Bold"/>
                <a:ea typeface="Times New Roman Bold"/>
                <a:cs typeface="Times New Roman Bold"/>
                <a:sym typeface="Times New Roman Bold"/>
              </a:rPr>
              <a:t> </a:t>
            </a:r>
            <a:r>
              <a:rPr lang="en-US" sz="2400" b="1" dirty="0">
                <a:latin typeface="Times New Roman Bold"/>
                <a:ea typeface="Times New Roman Bold"/>
                <a:cs typeface="Times New Roman Bold"/>
                <a:sym typeface="Times New Roman Bold"/>
              </a:rPr>
              <a:t>Features:</a:t>
            </a:r>
            <a:r>
              <a:rPr lang="en-FI" sz="2400" b="1" dirty="0">
                <a:latin typeface="Times New Roman Bold"/>
                <a:ea typeface="Times New Roman Bold"/>
                <a:cs typeface="Times New Roman Bold"/>
                <a:sym typeface="Times New Roman Bold"/>
              </a:rPr>
              <a:t> </a:t>
            </a:r>
            <a:r>
              <a:rPr lang="en-US" sz="2400" dirty="0">
                <a:latin typeface="Times New Roman" panose="02020603050405020304" pitchFamily="18" charset="0"/>
                <a:cs typeface="Times New Roman" panose="02020603050405020304" pitchFamily="18" charset="0"/>
              </a:rPr>
              <a:t>The E-Learning System provides secure user authentication with OTP verification, a user-friendly course management interface, automated email notifications for enrollments and password recovery, detailed course schedules with downloadable resources, and integrated feedback collection for continuous improvement</a:t>
            </a:r>
            <a:r>
              <a:rPr lang="en-US" sz="2400" dirty="0"/>
              <a:t>.</a:t>
            </a:r>
            <a:br>
              <a:rPr lang="en-US" sz="2400" dirty="0"/>
            </a:br>
            <a:endParaRPr lang="en-US" sz="2400" dirty="0">
              <a:latin typeface="Times New Roman"/>
              <a:ea typeface="Times New Roman"/>
              <a:cs typeface="Times New Roman"/>
              <a:sym typeface="Times New Roman"/>
            </a:endParaRPr>
          </a:p>
          <a:p>
            <a:pPr algn="just">
              <a:lnSpc>
                <a:spcPct val="150000"/>
              </a:lnSpc>
            </a:pPr>
            <a:endParaRPr lang="en-US" sz="2400" dirty="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2EAF6"/>
        </a:solidFill>
        <a:effectLst/>
      </p:bgPr>
    </p:bg>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3F4CDC14-58B8-47DD-A428-365CBD98809A}"/>
              </a:ext>
            </a:extLst>
          </p:cNvPr>
          <p:cNvSpPr/>
          <p:nvPr/>
        </p:nvSpPr>
        <p:spPr>
          <a:xfrm>
            <a:off x="12595946" y="-144661"/>
            <a:ext cx="5692054" cy="10431661"/>
          </a:xfrm>
          <a:custGeom>
            <a:avLst/>
            <a:gdLst/>
            <a:ahLst/>
            <a:cxnLst/>
            <a:rect l="l" t="t" r="r" b="b"/>
            <a:pathLst>
              <a:path w="5692054" h="10431661">
                <a:moveTo>
                  <a:pt x="0" y="0"/>
                </a:moveTo>
                <a:lnTo>
                  <a:pt x="5692054" y="0"/>
                </a:lnTo>
                <a:lnTo>
                  <a:pt x="5692054" y="10431661"/>
                </a:lnTo>
                <a:lnTo>
                  <a:pt x="0" y="104316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3">
            <a:extLst>
              <a:ext uri="{FF2B5EF4-FFF2-40B4-BE49-F238E27FC236}">
                <a16:creationId xmlns:a16="http://schemas.microsoft.com/office/drawing/2014/main" id="{C8B6D5E8-9CFD-4F78-BC59-DA812C02DD53}"/>
              </a:ext>
            </a:extLst>
          </p:cNvPr>
          <p:cNvSpPr/>
          <p:nvPr/>
        </p:nvSpPr>
        <p:spPr>
          <a:xfrm>
            <a:off x="12748346" y="7739"/>
            <a:ext cx="5692054" cy="10431661"/>
          </a:xfrm>
          <a:custGeom>
            <a:avLst/>
            <a:gdLst/>
            <a:ahLst/>
            <a:cxnLst/>
            <a:rect l="l" t="t" r="r" b="b"/>
            <a:pathLst>
              <a:path w="5692054" h="10431661">
                <a:moveTo>
                  <a:pt x="0" y="0"/>
                </a:moveTo>
                <a:lnTo>
                  <a:pt x="5692054" y="0"/>
                </a:lnTo>
                <a:lnTo>
                  <a:pt x="5692054" y="10431661"/>
                </a:lnTo>
                <a:lnTo>
                  <a:pt x="0" y="104316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4">
            <a:extLst>
              <a:ext uri="{FF2B5EF4-FFF2-40B4-BE49-F238E27FC236}">
                <a16:creationId xmlns:a16="http://schemas.microsoft.com/office/drawing/2014/main" id="{6FC5037F-97C6-4520-8513-52D186E6C4D7}"/>
              </a:ext>
            </a:extLst>
          </p:cNvPr>
          <p:cNvSpPr/>
          <p:nvPr/>
        </p:nvSpPr>
        <p:spPr>
          <a:xfrm>
            <a:off x="-628484" y="9038585"/>
            <a:ext cx="5692054" cy="10431661"/>
          </a:xfrm>
          <a:custGeom>
            <a:avLst/>
            <a:gdLst/>
            <a:ahLst/>
            <a:cxnLst/>
            <a:rect l="l" t="t" r="r" b="b"/>
            <a:pathLst>
              <a:path w="5692054" h="10431661">
                <a:moveTo>
                  <a:pt x="0" y="0"/>
                </a:moveTo>
                <a:lnTo>
                  <a:pt x="5692054" y="0"/>
                </a:lnTo>
                <a:lnTo>
                  <a:pt x="5692054" y="10431661"/>
                </a:lnTo>
                <a:lnTo>
                  <a:pt x="0" y="104316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5">
            <a:extLst>
              <a:ext uri="{FF2B5EF4-FFF2-40B4-BE49-F238E27FC236}">
                <a16:creationId xmlns:a16="http://schemas.microsoft.com/office/drawing/2014/main" id="{B7AA6FA2-E2C5-4C07-8EFB-BF655038AEDE}"/>
              </a:ext>
            </a:extLst>
          </p:cNvPr>
          <p:cNvSpPr/>
          <p:nvPr/>
        </p:nvSpPr>
        <p:spPr>
          <a:xfrm>
            <a:off x="10935450" y="-2520708"/>
            <a:ext cx="1317131" cy="4848519"/>
          </a:xfrm>
          <a:custGeom>
            <a:avLst/>
            <a:gdLst/>
            <a:ahLst/>
            <a:cxnLst/>
            <a:rect l="l" t="t" r="r" b="b"/>
            <a:pathLst>
              <a:path w="1317131" h="4848519">
                <a:moveTo>
                  <a:pt x="0" y="0"/>
                </a:moveTo>
                <a:lnTo>
                  <a:pt x="1317131" y="0"/>
                </a:lnTo>
                <a:lnTo>
                  <a:pt x="1317131" y="4848519"/>
                </a:lnTo>
                <a:lnTo>
                  <a:pt x="0" y="4848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6">
            <a:extLst>
              <a:ext uri="{FF2B5EF4-FFF2-40B4-BE49-F238E27FC236}">
                <a16:creationId xmlns:a16="http://schemas.microsoft.com/office/drawing/2014/main" id="{0491735C-8FF7-4385-AA81-48BB62E64D5A}"/>
              </a:ext>
            </a:extLst>
          </p:cNvPr>
          <p:cNvSpPr/>
          <p:nvPr/>
        </p:nvSpPr>
        <p:spPr>
          <a:xfrm>
            <a:off x="-350647" y="-1167719"/>
            <a:ext cx="2412251" cy="2412251"/>
          </a:xfrm>
          <a:custGeom>
            <a:avLst/>
            <a:gdLst/>
            <a:ahLst/>
            <a:cxnLst/>
            <a:rect l="l" t="t" r="r" b="b"/>
            <a:pathLst>
              <a:path w="2412251" h="2412251">
                <a:moveTo>
                  <a:pt x="0" y="0"/>
                </a:moveTo>
                <a:lnTo>
                  <a:pt x="2412252" y="0"/>
                </a:lnTo>
                <a:lnTo>
                  <a:pt x="2412252" y="2412252"/>
                </a:lnTo>
                <a:lnTo>
                  <a:pt x="0" y="24122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7">
            <a:extLst>
              <a:ext uri="{FF2B5EF4-FFF2-40B4-BE49-F238E27FC236}">
                <a16:creationId xmlns:a16="http://schemas.microsoft.com/office/drawing/2014/main" id="{98AA2372-CA7F-4DE2-8AA6-044E9532BAB2}"/>
              </a:ext>
            </a:extLst>
          </p:cNvPr>
          <p:cNvSpPr txBox="1"/>
          <p:nvPr/>
        </p:nvSpPr>
        <p:spPr>
          <a:xfrm>
            <a:off x="1875288" y="314271"/>
            <a:ext cx="8716797" cy="1413849"/>
          </a:xfrm>
          <a:prstGeom prst="rect">
            <a:avLst/>
          </a:prstGeom>
        </p:spPr>
        <p:txBody>
          <a:bodyPr lIns="0" tIns="0" rIns="0" bIns="0" rtlCol="0" anchor="t">
            <a:spAutoFit/>
          </a:bodyPr>
          <a:lstStyle/>
          <a:p>
            <a:pPr algn="l">
              <a:lnSpc>
                <a:spcPts val="12315"/>
              </a:lnSpc>
            </a:pPr>
            <a:r>
              <a:rPr lang="en-FI" sz="6000" spc="-474" dirty="0">
                <a:solidFill>
                  <a:srgbClr val="0A416E"/>
                </a:solidFill>
                <a:latin typeface="Rig Solid Bold Halftone"/>
                <a:ea typeface="Rig Solid Bold Halftone"/>
                <a:cs typeface="Rig Solid Bold Halftone"/>
                <a:sym typeface="Rig Solid Bold Halftone"/>
              </a:rPr>
              <a:t>a</a:t>
            </a:r>
            <a:r>
              <a:rPr lang="en-IN" sz="6000" spc="-474" dirty="0">
                <a:solidFill>
                  <a:srgbClr val="0A416E"/>
                </a:solidFill>
                <a:latin typeface="Rig Solid Bold Halftone"/>
                <a:ea typeface="Rig Solid Bold Halftone"/>
                <a:cs typeface="Rig Solid Bold Halftone"/>
                <a:sym typeface="Rig Solid Bold Halftone"/>
              </a:rPr>
              <a:t>c</a:t>
            </a:r>
            <a:r>
              <a:rPr lang="en-FI" sz="6000" spc="-474" dirty="0">
                <a:solidFill>
                  <a:srgbClr val="0A416E"/>
                </a:solidFill>
                <a:latin typeface="Rig Solid Bold Halftone"/>
                <a:ea typeface="Rig Solid Bold Halftone"/>
                <a:cs typeface="Rig Solid Bold Halftone"/>
                <a:sym typeface="Rig Solid Bold Halftone"/>
              </a:rPr>
              <a:t>k</a:t>
            </a:r>
            <a:r>
              <a:rPr lang="en-IN" sz="6000" spc="-474" dirty="0">
                <a:solidFill>
                  <a:srgbClr val="0A416E"/>
                </a:solidFill>
                <a:latin typeface="Rig Solid Bold Halftone"/>
                <a:ea typeface="Rig Solid Bold Halftone"/>
                <a:cs typeface="Rig Solid Bold Halftone"/>
                <a:sym typeface="Rig Solid Bold Halftone"/>
              </a:rPr>
              <a:t>n</a:t>
            </a:r>
            <a:r>
              <a:rPr lang="en-FI" sz="6000" spc="-474" dirty="0">
                <a:solidFill>
                  <a:srgbClr val="0A416E"/>
                </a:solidFill>
                <a:latin typeface="Rig Solid Bold Halftone"/>
                <a:ea typeface="Rig Solid Bold Halftone"/>
                <a:cs typeface="Rig Solid Bold Halftone"/>
                <a:sym typeface="Rig Solid Bold Halftone"/>
              </a:rPr>
              <a:t>o</a:t>
            </a:r>
            <a:r>
              <a:rPr lang="en-IN" sz="6000" spc="-474" dirty="0">
                <a:solidFill>
                  <a:srgbClr val="0A416E"/>
                </a:solidFill>
                <a:latin typeface="Rig Solid Bold Halftone"/>
                <a:ea typeface="Rig Solid Bold Halftone"/>
                <a:cs typeface="Rig Solid Bold Halftone"/>
                <a:sym typeface="Rig Solid Bold Halftone"/>
              </a:rPr>
              <a:t>w</a:t>
            </a:r>
            <a:r>
              <a:rPr lang="en-FI" sz="6000" spc="-474" dirty="0">
                <a:solidFill>
                  <a:srgbClr val="0A416E"/>
                </a:solidFill>
                <a:latin typeface="Rig Solid Bold Halftone"/>
                <a:ea typeface="Rig Solid Bold Halftone"/>
                <a:cs typeface="Rig Solid Bold Halftone"/>
                <a:sym typeface="Rig Solid Bold Halftone"/>
              </a:rPr>
              <a:t>l</a:t>
            </a:r>
            <a:r>
              <a:rPr lang="en-IN" sz="6000" spc="-474" dirty="0">
                <a:solidFill>
                  <a:srgbClr val="0A416E"/>
                </a:solidFill>
                <a:latin typeface="Rig Solid Bold Halftone"/>
                <a:ea typeface="Rig Solid Bold Halftone"/>
                <a:cs typeface="Rig Solid Bold Halftone"/>
                <a:sym typeface="Rig Solid Bold Halftone"/>
              </a:rPr>
              <a:t>e</a:t>
            </a:r>
            <a:r>
              <a:rPr lang="en-FI" sz="6000" spc="-474" dirty="0">
                <a:solidFill>
                  <a:srgbClr val="0A416E"/>
                </a:solidFill>
                <a:latin typeface="Rig Solid Bold Halftone"/>
                <a:ea typeface="Rig Solid Bold Halftone"/>
                <a:cs typeface="Rig Solid Bold Halftone"/>
                <a:sym typeface="Rig Solid Bold Halftone"/>
              </a:rPr>
              <a:t>d</a:t>
            </a:r>
            <a:r>
              <a:rPr lang="en-IN" sz="6000" spc="-474" dirty="0">
                <a:solidFill>
                  <a:srgbClr val="0A416E"/>
                </a:solidFill>
                <a:latin typeface="Rig Solid Bold Halftone"/>
                <a:ea typeface="Rig Solid Bold Halftone"/>
                <a:cs typeface="Rig Solid Bold Halftone"/>
                <a:sym typeface="Rig Solid Bold Halftone"/>
              </a:rPr>
              <a:t>g</a:t>
            </a:r>
            <a:r>
              <a:rPr lang="en-FI" sz="6000" spc="-474" dirty="0">
                <a:solidFill>
                  <a:srgbClr val="0A416E"/>
                </a:solidFill>
                <a:latin typeface="Rig Solid Bold Halftone"/>
                <a:ea typeface="Rig Solid Bold Halftone"/>
                <a:cs typeface="Rig Solid Bold Halftone"/>
                <a:sym typeface="Rig Solid Bold Halftone"/>
              </a:rPr>
              <a:t>e</a:t>
            </a:r>
            <a:r>
              <a:rPr lang="en-IN" sz="6000" spc="-474" dirty="0">
                <a:solidFill>
                  <a:srgbClr val="0A416E"/>
                </a:solidFill>
                <a:latin typeface="Rig Solid Bold Halftone"/>
                <a:ea typeface="Rig Solid Bold Halftone"/>
                <a:cs typeface="Rig Solid Bold Halftone"/>
                <a:sym typeface="Rig Solid Bold Halftone"/>
              </a:rPr>
              <a:t>m</a:t>
            </a:r>
            <a:r>
              <a:rPr lang="en-FI" sz="6000" spc="-474" dirty="0">
                <a:solidFill>
                  <a:srgbClr val="0A416E"/>
                </a:solidFill>
                <a:latin typeface="Rig Solid Bold Halftone"/>
                <a:ea typeface="Rig Solid Bold Halftone"/>
                <a:cs typeface="Rig Solid Bold Halftone"/>
                <a:sym typeface="Rig Solid Bold Halftone"/>
              </a:rPr>
              <a:t>e</a:t>
            </a:r>
            <a:r>
              <a:rPr lang="en-IN" sz="6000" spc="-474" dirty="0">
                <a:solidFill>
                  <a:srgbClr val="0A416E"/>
                </a:solidFill>
                <a:latin typeface="Rig Solid Bold Halftone"/>
                <a:ea typeface="Rig Solid Bold Halftone"/>
                <a:cs typeface="Rig Solid Bold Halftone"/>
                <a:sym typeface="Rig Solid Bold Halftone"/>
              </a:rPr>
              <a:t>n</a:t>
            </a:r>
            <a:r>
              <a:rPr lang="en-FI" sz="6000" spc="-474" dirty="0">
                <a:solidFill>
                  <a:srgbClr val="0A416E"/>
                </a:solidFill>
                <a:latin typeface="Rig Solid Bold Halftone"/>
                <a:ea typeface="Rig Solid Bold Halftone"/>
                <a:cs typeface="Rig Solid Bold Halftone"/>
                <a:sym typeface="Rig Solid Bold Halftone"/>
              </a:rPr>
              <a:t>t</a:t>
            </a:r>
            <a:endParaRPr lang="en-US" sz="6000" spc="-474" dirty="0">
              <a:solidFill>
                <a:srgbClr val="0A416E"/>
              </a:solidFill>
              <a:latin typeface="Rig Solid Bold Halftone"/>
              <a:ea typeface="Rig Solid Bold Halftone"/>
              <a:cs typeface="Rig Solid Bold Halftone"/>
              <a:sym typeface="Rig Solid Bold Halftone"/>
            </a:endParaRPr>
          </a:p>
        </p:txBody>
      </p:sp>
      <p:sp>
        <p:nvSpPr>
          <p:cNvPr id="11" name="TextBox 8">
            <a:extLst>
              <a:ext uri="{FF2B5EF4-FFF2-40B4-BE49-F238E27FC236}">
                <a16:creationId xmlns:a16="http://schemas.microsoft.com/office/drawing/2014/main" id="{3F8463F5-9A7B-4063-B15E-F805D6D1D97B}"/>
              </a:ext>
            </a:extLst>
          </p:cNvPr>
          <p:cNvSpPr txBox="1"/>
          <p:nvPr/>
        </p:nvSpPr>
        <p:spPr>
          <a:xfrm>
            <a:off x="1104565" y="2726522"/>
            <a:ext cx="10489450" cy="3194401"/>
          </a:xfrm>
          <a:prstGeom prst="rect">
            <a:avLst/>
          </a:prstGeom>
        </p:spPr>
        <p:txBody>
          <a:bodyPr wrap="square" lIns="0" tIns="0" rIns="0" bIns="0" rtlCol="0" anchor="t">
            <a:spAutoFit/>
          </a:bodyPr>
          <a:lstStyle/>
          <a:p>
            <a:pPr algn="just">
              <a:lnSpc>
                <a:spcPts val="3640"/>
              </a:lnSpc>
            </a:pPr>
            <a:r>
              <a:rPr lang="en-US" sz="2600" dirty="0">
                <a:latin typeface="Times New Roman" panose="02020603050405020304" pitchFamily="18" charset="0"/>
                <a:ea typeface="Arimo Bold"/>
                <a:cs typeface="Times New Roman" panose="02020603050405020304" pitchFamily="18" charset="0"/>
                <a:sym typeface="Arimo Bold"/>
              </a:rPr>
              <a:t>We express our heartfelt gratitude to our mentor, </a:t>
            </a:r>
            <a:r>
              <a:rPr lang="en-US" sz="2600" dirty="0" err="1">
                <a:latin typeface="Times New Roman" panose="02020603050405020304" pitchFamily="18" charset="0"/>
                <a:ea typeface="Arimo Bold"/>
                <a:cs typeface="Times New Roman" panose="02020603050405020304" pitchFamily="18" charset="0"/>
                <a:sym typeface="Arimo Bold"/>
              </a:rPr>
              <a:t>Sanjeeva</a:t>
            </a:r>
            <a:r>
              <a:rPr lang="en-US" sz="2600" dirty="0">
                <a:latin typeface="Times New Roman" panose="02020603050405020304" pitchFamily="18" charset="0"/>
                <a:ea typeface="Arimo Bold"/>
                <a:cs typeface="Times New Roman" panose="02020603050405020304" pitchFamily="18" charset="0"/>
                <a:sym typeface="Arimo Bold"/>
              </a:rPr>
              <a:t> Gone, for his invaluable guidance, support, and encouragement throughout the development of this project. His expertise and constructive feedback were instrumental in shaping the E-Learning System. We also extend our thanks to our institution for providing the necessary resources and a conducive environment to carry out this work. Finally, we appreciate the teamwork and collaboration that contributed to the successful completion of this project.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2EAF6"/>
        </a:solidFill>
        <a:effectLst/>
      </p:bgPr>
    </p:bg>
    <p:spTree>
      <p:nvGrpSpPr>
        <p:cNvPr id="1" name=""/>
        <p:cNvGrpSpPr/>
        <p:nvPr/>
      </p:nvGrpSpPr>
      <p:grpSpPr>
        <a:xfrm>
          <a:off x="0" y="0"/>
          <a:ext cx="0" cy="0"/>
          <a:chOff x="0" y="0"/>
          <a:chExt cx="0" cy="0"/>
        </a:xfrm>
      </p:grpSpPr>
      <p:sp>
        <p:nvSpPr>
          <p:cNvPr id="2" name="Freeform 2"/>
          <p:cNvSpPr/>
          <p:nvPr/>
        </p:nvSpPr>
        <p:spPr>
          <a:xfrm>
            <a:off x="12595946" y="-144661"/>
            <a:ext cx="5692054" cy="10431661"/>
          </a:xfrm>
          <a:custGeom>
            <a:avLst/>
            <a:gdLst/>
            <a:ahLst/>
            <a:cxnLst/>
            <a:rect l="l" t="t" r="r" b="b"/>
            <a:pathLst>
              <a:path w="5692054" h="10431661">
                <a:moveTo>
                  <a:pt x="0" y="0"/>
                </a:moveTo>
                <a:lnTo>
                  <a:pt x="5692054" y="0"/>
                </a:lnTo>
                <a:lnTo>
                  <a:pt x="5692054" y="10431661"/>
                </a:lnTo>
                <a:lnTo>
                  <a:pt x="0" y="104316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748346" y="7739"/>
            <a:ext cx="5692054" cy="10431661"/>
          </a:xfrm>
          <a:custGeom>
            <a:avLst/>
            <a:gdLst/>
            <a:ahLst/>
            <a:cxnLst/>
            <a:rect l="l" t="t" r="r" b="b"/>
            <a:pathLst>
              <a:path w="5692054" h="10431661">
                <a:moveTo>
                  <a:pt x="0" y="0"/>
                </a:moveTo>
                <a:lnTo>
                  <a:pt x="5692054" y="0"/>
                </a:lnTo>
                <a:lnTo>
                  <a:pt x="5692054" y="10431661"/>
                </a:lnTo>
                <a:lnTo>
                  <a:pt x="0" y="104316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28484" y="9038585"/>
            <a:ext cx="5692054" cy="10431661"/>
          </a:xfrm>
          <a:custGeom>
            <a:avLst/>
            <a:gdLst/>
            <a:ahLst/>
            <a:cxnLst/>
            <a:rect l="l" t="t" r="r" b="b"/>
            <a:pathLst>
              <a:path w="5692054" h="10431661">
                <a:moveTo>
                  <a:pt x="0" y="0"/>
                </a:moveTo>
                <a:lnTo>
                  <a:pt x="5692054" y="0"/>
                </a:lnTo>
                <a:lnTo>
                  <a:pt x="5692054" y="10431661"/>
                </a:lnTo>
                <a:lnTo>
                  <a:pt x="0" y="104316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935450" y="-2520708"/>
            <a:ext cx="1317131" cy="4848519"/>
          </a:xfrm>
          <a:custGeom>
            <a:avLst/>
            <a:gdLst/>
            <a:ahLst/>
            <a:cxnLst/>
            <a:rect l="l" t="t" r="r" b="b"/>
            <a:pathLst>
              <a:path w="1317131" h="4848519">
                <a:moveTo>
                  <a:pt x="0" y="0"/>
                </a:moveTo>
                <a:lnTo>
                  <a:pt x="1317131" y="0"/>
                </a:lnTo>
                <a:lnTo>
                  <a:pt x="1317131" y="4848519"/>
                </a:lnTo>
                <a:lnTo>
                  <a:pt x="0" y="48485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50647" y="-1167719"/>
            <a:ext cx="2412251" cy="2412251"/>
          </a:xfrm>
          <a:custGeom>
            <a:avLst/>
            <a:gdLst/>
            <a:ahLst/>
            <a:cxnLst/>
            <a:rect l="l" t="t" r="r" b="b"/>
            <a:pathLst>
              <a:path w="2412251" h="2412251">
                <a:moveTo>
                  <a:pt x="0" y="0"/>
                </a:moveTo>
                <a:lnTo>
                  <a:pt x="2412252" y="0"/>
                </a:lnTo>
                <a:lnTo>
                  <a:pt x="2412252" y="2412252"/>
                </a:lnTo>
                <a:lnTo>
                  <a:pt x="0" y="24122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875288" y="314271"/>
            <a:ext cx="8716797" cy="1577355"/>
          </a:xfrm>
          <a:prstGeom prst="rect">
            <a:avLst/>
          </a:prstGeom>
        </p:spPr>
        <p:txBody>
          <a:bodyPr lIns="0" tIns="0" rIns="0" bIns="0" rtlCol="0" anchor="t">
            <a:spAutoFit/>
          </a:bodyPr>
          <a:lstStyle/>
          <a:p>
            <a:pPr algn="l">
              <a:lnSpc>
                <a:spcPts val="12315"/>
              </a:lnSpc>
            </a:pPr>
            <a:r>
              <a:rPr lang="en-FI" sz="8900" spc="-474" dirty="0">
                <a:solidFill>
                  <a:srgbClr val="0A416E"/>
                </a:solidFill>
                <a:latin typeface="Rig Solid Bold Halftone"/>
                <a:ea typeface="Rig Solid Bold Halftone"/>
                <a:cs typeface="Rig Solid Bold Halftone"/>
                <a:sym typeface="Rig Solid Bold Halftone"/>
              </a:rPr>
              <a:t>C</a:t>
            </a:r>
            <a:r>
              <a:rPr lang="en-IN" sz="8900" spc="-474" dirty="0">
                <a:solidFill>
                  <a:srgbClr val="0A416E"/>
                </a:solidFill>
                <a:latin typeface="Rig Solid Bold Halftone"/>
                <a:ea typeface="Rig Solid Bold Halftone"/>
                <a:cs typeface="Rig Solid Bold Halftone"/>
                <a:sym typeface="Rig Solid Bold Halftone"/>
              </a:rPr>
              <a:t>O</a:t>
            </a:r>
            <a:r>
              <a:rPr lang="en-FI" sz="8900" spc="-474" dirty="0">
                <a:solidFill>
                  <a:srgbClr val="0A416E"/>
                </a:solidFill>
                <a:latin typeface="Rig Solid Bold Halftone"/>
                <a:ea typeface="Rig Solid Bold Halftone"/>
                <a:cs typeface="Rig Solid Bold Halftone"/>
                <a:sym typeface="Rig Solid Bold Halftone"/>
              </a:rPr>
              <a:t>N</a:t>
            </a:r>
            <a:r>
              <a:rPr lang="en-IN" sz="8900" spc="-474" dirty="0">
                <a:solidFill>
                  <a:srgbClr val="0A416E"/>
                </a:solidFill>
                <a:latin typeface="Rig Solid Bold Halftone"/>
                <a:ea typeface="Rig Solid Bold Halftone"/>
                <a:cs typeface="Rig Solid Bold Halftone"/>
                <a:sym typeface="Rig Solid Bold Halftone"/>
              </a:rPr>
              <a:t>C</a:t>
            </a:r>
            <a:r>
              <a:rPr lang="en-FI" sz="8900" spc="-474" dirty="0">
                <a:solidFill>
                  <a:srgbClr val="0A416E"/>
                </a:solidFill>
                <a:latin typeface="Rig Solid Bold Halftone"/>
                <a:ea typeface="Rig Solid Bold Halftone"/>
                <a:cs typeface="Rig Solid Bold Halftone"/>
                <a:sym typeface="Rig Solid Bold Halftone"/>
              </a:rPr>
              <a:t>L</a:t>
            </a:r>
            <a:r>
              <a:rPr lang="en-IN" sz="8900" spc="-474" dirty="0">
                <a:solidFill>
                  <a:srgbClr val="0A416E"/>
                </a:solidFill>
                <a:latin typeface="Rig Solid Bold Halftone"/>
                <a:ea typeface="Rig Solid Bold Halftone"/>
                <a:cs typeface="Rig Solid Bold Halftone"/>
                <a:sym typeface="Rig Solid Bold Halftone"/>
              </a:rPr>
              <a:t>U</a:t>
            </a:r>
            <a:r>
              <a:rPr lang="en-FI" sz="8900" spc="-474" dirty="0">
                <a:solidFill>
                  <a:srgbClr val="0A416E"/>
                </a:solidFill>
                <a:latin typeface="Rig Solid Bold Halftone"/>
                <a:ea typeface="Rig Solid Bold Halftone"/>
                <a:cs typeface="Rig Solid Bold Halftone"/>
                <a:sym typeface="Rig Solid Bold Halftone"/>
              </a:rPr>
              <a:t>S</a:t>
            </a:r>
            <a:r>
              <a:rPr lang="en-IN" sz="8900" spc="-474" dirty="0">
                <a:solidFill>
                  <a:srgbClr val="0A416E"/>
                </a:solidFill>
                <a:latin typeface="Rig Solid Bold Halftone"/>
                <a:ea typeface="Rig Solid Bold Halftone"/>
                <a:cs typeface="Rig Solid Bold Halftone"/>
                <a:sym typeface="Rig Solid Bold Halftone"/>
              </a:rPr>
              <a:t>I</a:t>
            </a:r>
            <a:r>
              <a:rPr lang="en-FI" sz="8900" spc="-474" dirty="0">
                <a:solidFill>
                  <a:srgbClr val="0A416E"/>
                </a:solidFill>
                <a:latin typeface="Rig Solid Bold Halftone"/>
                <a:ea typeface="Rig Solid Bold Halftone"/>
                <a:cs typeface="Rig Solid Bold Halftone"/>
                <a:sym typeface="Rig Solid Bold Halftone"/>
              </a:rPr>
              <a:t>O</a:t>
            </a:r>
            <a:r>
              <a:rPr lang="en-IN" sz="8900" spc="-474" dirty="0">
                <a:solidFill>
                  <a:srgbClr val="0A416E"/>
                </a:solidFill>
                <a:latin typeface="Rig Solid Bold Halftone"/>
                <a:ea typeface="Rig Solid Bold Halftone"/>
                <a:cs typeface="Rig Solid Bold Halftone"/>
                <a:sym typeface="Rig Solid Bold Halftone"/>
              </a:rPr>
              <a:t>N</a:t>
            </a:r>
            <a:endParaRPr lang="en-US" sz="8900" spc="-474" dirty="0">
              <a:solidFill>
                <a:srgbClr val="0A416E"/>
              </a:solidFill>
              <a:latin typeface="Rig Solid Bold Halftone"/>
              <a:ea typeface="Rig Solid Bold Halftone"/>
              <a:cs typeface="Rig Solid Bold Halftone"/>
              <a:sym typeface="Rig Solid Bold Halftone"/>
            </a:endParaRPr>
          </a:p>
        </p:txBody>
      </p:sp>
      <p:sp>
        <p:nvSpPr>
          <p:cNvPr id="8" name="TextBox 8"/>
          <p:cNvSpPr txBox="1"/>
          <p:nvPr/>
        </p:nvSpPr>
        <p:spPr>
          <a:xfrm>
            <a:off x="1104565" y="2726522"/>
            <a:ext cx="10489450" cy="3656065"/>
          </a:xfrm>
          <a:prstGeom prst="rect">
            <a:avLst/>
          </a:prstGeom>
        </p:spPr>
        <p:txBody>
          <a:bodyPr wrap="square" lIns="0" tIns="0" rIns="0" bIns="0" rtlCol="0" anchor="t">
            <a:spAutoFit/>
          </a:bodyPr>
          <a:lstStyle/>
          <a:p>
            <a:pPr algn="just">
              <a:lnSpc>
                <a:spcPts val="3640"/>
              </a:lnSpc>
            </a:pPr>
            <a:r>
              <a:rPr lang="en-US" sz="2600" dirty="0">
                <a:latin typeface="Times New Roman" panose="02020603050405020304" pitchFamily="18" charset="0"/>
                <a:ea typeface="Arimo Bold"/>
                <a:cs typeface="Times New Roman" panose="02020603050405020304" pitchFamily="18" charset="0"/>
                <a:sym typeface="Arimo Bold"/>
              </a:rPr>
              <a:t>The E-Learning System was successfully designed and implemented to provide a secure, user-friendly, and efficient platform for online education. By incorporating key features such as user authentication, course enrollment, feedback management, and automated notifications, the system ensures an enhanced learning experience for students, educators, and professionals.</a:t>
            </a:r>
            <a:r>
              <a:rPr lang="en-FI" sz="2600" dirty="0">
                <a:latin typeface="Times New Roman" panose="02020603050405020304" pitchFamily="18" charset="0"/>
                <a:ea typeface="Arimo Bold"/>
                <a:cs typeface="Times New Roman" panose="02020603050405020304" pitchFamily="18" charset="0"/>
                <a:sym typeface="Arimo Bold"/>
              </a:rPr>
              <a:t> </a:t>
            </a:r>
            <a:r>
              <a:rPr lang="en-US" sz="2600" dirty="0">
                <a:latin typeface="Times New Roman" panose="02020603050405020304" pitchFamily="18" charset="0"/>
                <a:ea typeface="Arimo Bold"/>
                <a:cs typeface="Times New Roman" panose="02020603050405020304" pitchFamily="18" charset="0"/>
                <a:sym typeface="Arimo Bold"/>
              </a:rPr>
              <a:t>Future enhancements could include personalized learning recommendations, multilingual support, and advanced analytics to further enrich the platform and cater to diverse learning needs.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2EAF6"/>
        </a:solidFill>
        <a:effectLst/>
      </p:bgPr>
    </p:bg>
    <p:spTree>
      <p:nvGrpSpPr>
        <p:cNvPr id="1" name=""/>
        <p:cNvGrpSpPr/>
        <p:nvPr/>
      </p:nvGrpSpPr>
      <p:grpSpPr>
        <a:xfrm>
          <a:off x="0" y="0"/>
          <a:ext cx="0" cy="0"/>
          <a:chOff x="0" y="0"/>
          <a:chExt cx="0" cy="0"/>
        </a:xfrm>
      </p:grpSpPr>
      <p:sp>
        <p:nvSpPr>
          <p:cNvPr id="2" name="Freeform 2"/>
          <p:cNvSpPr/>
          <p:nvPr/>
        </p:nvSpPr>
        <p:spPr>
          <a:xfrm>
            <a:off x="-1465048" y="1006465"/>
            <a:ext cx="8229601" cy="8229600"/>
          </a:xfrm>
          <a:custGeom>
            <a:avLst/>
            <a:gdLst/>
            <a:ahLst/>
            <a:cxnLst/>
            <a:rect l="l" t="t" r="r" b="b"/>
            <a:pathLst>
              <a:path w="8229601" h="8229600">
                <a:moveTo>
                  <a:pt x="0" y="0"/>
                </a:moveTo>
                <a:lnTo>
                  <a:pt x="8229601" y="0"/>
                </a:lnTo>
                <a:lnTo>
                  <a:pt x="8229601"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1777210" y="-4719442"/>
            <a:ext cx="6706835" cy="6706835"/>
          </a:xfrm>
          <a:custGeom>
            <a:avLst/>
            <a:gdLst/>
            <a:ahLst/>
            <a:cxnLst/>
            <a:rect l="l" t="t" r="r" b="b"/>
            <a:pathLst>
              <a:path w="6706835" h="6706835">
                <a:moveTo>
                  <a:pt x="0" y="0"/>
                </a:moveTo>
                <a:lnTo>
                  <a:pt x="6706835" y="0"/>
                </a:lnTo>
                <a:lnTo>
                  <a:pt x="6706835" y="6706835"/>
                </a:lnTo>
                <a:lnTo>
                  <a:pt x="0" y="67068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789371" y="7443960"/>
            <a:ext cx="6706835" cy="6706835"/>
          </a:xfrm>
          <a:custGeom>
            <a:avLst/>
            <a:gdLst/>
            <a:ahLst/>
            <a:cxnLst/>
            <a:rect l="l" t="t" r="r" b="b"/>
            <a:pathLst>
              <a:path w="6706835" h="6706835">
                <a:moveTo>
                  <a:pt x="0" y="0"/>
                </a:moveTo>
                <a:lnTo>
                  <a:pt x="6706835" y="0"/>
                </a:lnTo>
                <a:lnTo>
                  <a:pt x="6706835" y="6706835"/>
                </a:lnTo>
                <a:lnTo>
                  <a:pt x="0" y="67068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651729" y="-1824693"/>
            <a:ext cx="3649386" cy="3649386"/>
          </a:xfrm>
          <a:custGeom>
            <a:avLst/>
            <a:gdLst/>
            <a:ahLst/>
            <a:cxnLst/>
            <a:rect l="l" t="t" r="r" b="b"/>
            <a:pathLst>
              <a:path w="3649386" h="3649386">
                <a:moveTo>
                  <a:pt x="0" y="0"/>
                </a:moveTo>
                <a:lnTo>
                  <a:pt x="3649387" y="0"/>
                </a:lnTo>
                <a:lnTo>
                  <a:pt x="3649387" y="3649387"/>
                </a:lnTo>
                <a:lnTo>
                  <a:pt x="0" y="36493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381000" y="7443960"/>
            <a:ext cx="4900597" cy="4900597"/>
          </a:xfrm>
          <a:custGeom>
            <a:avLst/>
            <a:gdLst/>
            <a:ahLst/>
            <a:cxnLst/>
            <a:rect l="l" t="t" r="r" b="b"/>
            <a:pathLst>
              <a:path w="4900597" h="4900597">
                <a:moveTo>
                  <a:pt x="0" y="0"/>
                </a:moveTo>
                <a:lnTo>
                  <a:pt x="4900597" y="0"/>
                </a:lnTo>
                <a:lnTo>
                  <a:pt x="4900597" y="4900597"/>
                </a:lnTo>
                <a:lnTo>
                  <a:pt x="0" y="49005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2667000" y="2659719"/>
            <a:ext cx="14249400" cy="2105256"/>
          </a:xfrm>
          <a:prstGeom prst="rect">
            <a:avLst/>
          </a:prstGeom>
        </p:spPr>
        <p:txBody>
          <a:bodyPr wrap="square" lIns="0" tIns="0" rIns="0" bIns="0" rtlCol="0" anchor="t">
            <a:spAutoFit/>
          </a:bodyPr>
          <a:lstStyle/>
          <a:p>
            <a:pPr algn="ctr">
              <a:lnSpc>
                <a:spcPts val="16047"/>
              </a:lnSpc>
            </a:pPr>
            <a:r>
              <a:rPr lang="en-US" sz="14722" spc="-618" dirty="0">
                <a:solidFill>
                  <a:srgbClr val="0A416E"/>
                </a:solidFill>
                <a:latin typeface="Rig Solid Bold Halftone"/>
                <a:ea typeface="Rig Solid Bold Halftone"/>
                <a:cs typeface="Rig Solid Bold Halftone"/>
                <a:sym typeface="Rig Solid Bold Halftone"/>
              </a:rPr>
              <a:t>Thank</a:t>
            </a:r>
            <a:r>
              <a:rPr lang="en-FI" sz="14722" spc="-618" dirty="0">
                <a:solidFill>
                  <a:srgbClr val="0A416E"/>
                </a:solidFill>
                <a:latin typeface="Rig Solid Bold Halftone"/>
                <a:ea typeface="Rig Solid Bold Halftone"/>
                <a:cs typeface="Rig Solid Bold Halftone"/>
                <a:sym typeface="Rig Solid Bold Halftone"/>
              </a:rPr>
              <a:t> </a:t>
            </a:r>
            <a:r>
              <a:rPr lang="en-US" sz="14722" spc="-618" dirty="0">
                <a:solidFill>
                  <a:srgbClr val="0A416E"/>
                </a:solidFill>
                <a:latin typeface="Rig Solid Bold Halftone"/>
                <a:ea typeface="Rig Solid Bold Halftone"/>
                <a:cs typeface="Rig Solid Bold Halftone"/>
                <a:sym typeface="Rig Solid Bold Halftone"/>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2">
            <a:extLst>
              <a:ext uri="{FF2B5EF4-FFF2-40B4-BE49-F238E27FC236}">
                <a16:creationId xmlns:a16="http://schemas.microsoft.com/office/drawing/2014/main" id="{86908B40-AB2B-4D00-96D3-EA0BA7B05247}"/>
              </a:ext>
            </a:extLst>
          </p:cNvPr>
          <p:cNvSpPr/>
          <p:nvPr/>
        </p:nvSpPr>
        <p:spPr>
          <a:xfrm>
            <a:off x="-521514" y="-8658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17" name="Group 3">
            <a:extLst>
              <a:ext uri="{FF2B5EF4-FFF2-40B4-BE49-F238E27FC236}">
                <a16:creationId xmlns:a16="http://schemas.microsoft.com/office/drawing/2014/main" id="{3E43814B-DA1D-48AC-8975-AF8ED719D825}"/>
              </a:ext>
            </a:extLst>
          </p:cNvPr>
          <p:cNvGrpSpPr>
            <a:grpSpLocks noChangeAspect="1"/>
          </p:cNvGrpSpPr>
          <p:nvPr/>
        </p:nvGrpSpPr>
        <p:grpSpPr>
          <a:xfrm>
            <a:off x="14377370" y="-646714"/>
            <a:ext cx="5671206" cy="10722958"/>
            <a:chOff x="0" y="0"/>
            <a:chExt cx="3371850" cy="6375400"/>
          </a:xfrm>
        </p:grpSpPr>
        <p:sp>
          <p:nvSpPr>
            <p:cNvPr id="18" name="Freeform 4">
              <a:extLst>
                <a:ext uri="{FF2B5EF4-FFF2-40B4-BE49-F238E27FC236}">
                  <a16:creationId xmlns:a16="http://schemas.microsoft.com/office/drawing/2014/main" id="{56A7049B-99A2-41A9-8681-79E4A0C18586}"/>
                </a:ext>
              </a:extLst>
            </p:cNvPr>
            <p:cNvSpPr/>
            <p:nvPr/>
          </p:nvSpPr>
          <p:spPr>
            <a:xfrm>
              <a:off x="12700" y="12700"/>
              <a:ext cx="3346450" cy="6350000"/>
            </a:xfrm>
            <a:custGeom>
              <a:avLst/>
              <a:gdLst/>
              <a:ahLst/>
              <a:cxnLst/>
              <a:rect l="l" t="t" r="r" b="b"/>
              <a:pathLst>
                <a:path w="3346450" h="6350000">
                  <a:moveTo>
                    <a:pt x="3346450" y="6350000"/>
                  </a:moveTo>
                  <a:lnTo>
                    <a:pt x="1403350" y="6350000"/>
                  </a:lnTo>
                  <a:cubicBezTo>
                    <a:pt x="628650" y="6350000"/>
                    <a:pt x="0" y="5721350"/>
                    <a:pt x="0" y="4946650"/>
                  </a:cubicBezTo>
                  <a:lnTo>
                    <a:pt x="0" y="0"/>
                  </a:lnTo>
                  <a:lnTo>
                    <a:pt x="1849120" y="0"/>
                  </a:lnTo>
                  <a:cubicBezTo>
                    <a:pt x="2675890" y="0"/>
                    <a:pt x="3346450" y="670560"/>
                    <a:pt x="3346450" y="1497330"/>
                  </a:cubicBezTo>
                  <a:lnTo>
                    <a:pt x="3346450" y="6350000"/>
                  </a:lnTo>
                  <a:lnTo>
                    <a:pt x="3346450" y="6350000"/>
                  </a:lnTo>
                  <a:close/>
                </a:path>
              </a:pathLst>
            </a:custGeom>
            <a:blipFill>
              <a:blip r:embed="rId3"/>
              <a:stretch>
                <a:fillRect l="-95890" r="-95890"/>
              </a:stretch>
            </a:blipFill>
          </p:spPr>
        </p:sp>
        <p:sp>
          <p:nvSpPr>
            <p:cNvPr id="19" name="Freeform 5">
              <a:extLst>
                <a:ext uri="{FF2B5EF4-FFF2-40B4-BE49-F238E27FC236}">
                  <a16:creationId xmlns:a16="http://schemas.microsoft.com/office/drawing/2014/main" id="{B0D5DFB4-C5F6-4ACA-9139-8C85679A37F7}"/>
                </a:ext>
              </a:extLst>
            </p:cNvPr>
            <p:cNvSpPr/>
            <p:nvPr/>
          </p:nvSpPr>
          <p:spPr>
            <a:xfrm>
              <a:off x="0" y="0"/>
              <a:ext cx="3371850" cy="6375400"/>
            </a:xfrm>
            <a:custGeom>
              <a:avLst/>
              <a:gdLst/>
              <a:ahLst/>
              <a:cxnLst/>
              <a:rect l="l" t="t" r="r" b="b"/>
              <a:pathLst>
                <a:path w="3371850" h="6375400">
                  <a:moveTo>
                    <a:pt x="3371850" y="6375400"/>
                  </a:moveTo>
                  <a:lnTo>
                    <a:pt x="1416050" y="6375400"/>
                  </a:lnTo>
                  <a:cubicBezTo>
                    <a:pt x="635000" y="6375400"/>
                    <a:pt x="0" y="5740400"/>
                    <a:pt x="0" y="4959350"/>
                  </a:cubicBezTo>
                  <a:lnTo>
                    <a:pt x="0" y="0"/>
                  </a:lnTo>
                  <a:lnTo>
                    <a:pt x="1861820" y="0"/>
                  </a:lnTo>
                  <a:cubicBezTo>
                    <a:pt x="2694940" y="0"/>
                    <a:pt x="3371850" y="676910"/>
                    <a:pt x="3371850" y="1510030"/>
                  </a:cubicBezTo>
                  <a:lnTo>
                    <a:pt x="3371850" y="6375400"/>
                  </a:lnTo>
                  <a:lnTo>
                    <a:pt x="3371850" y="6375400"/>
                  </a:lnTo>
                  <a:close/>
                  <a:moveTo>
                    <a:pt x="25400" y="25400"/>
                  </a:moveTo>
                  <a:lnTo>
                    <a:pt x="25400" y="4959350"/>
                  </a:lnTo>
                  <a:cubicBezTo>
                    <a:pt x="25400" y="5726430"/>
                    <a:pt x="648970" y="6350000"/>
                    <a:pt x="1416050" y="6350000"/>
                  </a:cubicBezTo>
                  <a:lnTo>
                    <a:pt x="3345180" y="6350000"/>
                  </a:lnTo>
                  <a:lnTo>
                    <a:pt x="3345180" y="1510030"/>
                  </a:lnTo>
                  <a:cubicBezTo>
                    <a:pt x="3346450" y="690880"/>
                    <a:pt x="2679700" y="25400"/>
                    <a:pt x="1861820" y="25400"/>
                  </a:cubicBezTo>
                  <a:lnTo>
                    <a:pt x="25400" y="25400"/>
                  </a:lnTo>
                  <a:close/>
                </a:path>
              </a:pathLst>
            </a:custGeom>
            <a:solidFill>
              <a:srgbClr val="0A416E"/>
            </a:solidFill>
          </p:spPr>
        </p:sp>
      </p:grpSp>
      <p:sp>
        <p:nvSpPr>
          <p:cNvPr id="20" name="TextBox 6">
            <a:extLst>
              <a:ext uri="{FF2B5EF4-FFF2-40B4-BE49-F238E27FC236}">
                <a16:creationId xmlns:a16="http://schemas.microsoft.com/office/drawing/2014/main" id="{C3DEBC79-D84E-4E9D-8C71-9A7459B38E5D}"/>
              </a:ext>
            </a:extLst>
          </p:cNvPr>
          <p:cNvSpPr txBox="1"/>
          <p:nvPr/>
        </p:nvSpPr>
        <p:spPr>
          <a:xfrm>
            <a:off x="-260070" y="3017342"/>
            <a:ext cx="9699391" cy="6978321"/>
          </a:xfrm>
          <a:prstGeom prst="rect">
            <a:avLst/>
          </a:prstGeom>
        </p:spPr>
        <p:txBody>
          <a:bodyPr lIns="0" tIns="0" rIns="0" bIns="0" rtlCol="0" anchor="t">
            <a:spAutoFit/>
          </a:bodyPr>
          <a:lstStyle/>
          <a:p>
            <a:pPr marL="457200" indent="-457200" algn="just">
              <a:lnSpc>
                <a:spcPct val="250000"/>
              </a:lnSpc>
              <a:buFont typeface="Wingdings" panose="05000000000000000000" pitchFamily="2" charset="2"/>
              <a:buChar char="Ø"/>
            </a:pPr>
            <a:r>
              <a:rPr lang="en-US" sz="2800" spc="133" dirty="0">
                <a:latin typeface="Times New Roman"/>
                <a:ea typeface="Times New Roman"/>
                <a:cs typeface="Times New Roman"/>
                <a:sym typeface="Times New Roman"/>
              </a:rPr>
              <a:t> User-friendly interface with search and feedback options.  </a:t>
            </a:r>
          </a:p>
          <a:p>
            <a:pPr marL="457200" indent="-457200" algn="just">
              <a:lnSpc>
                <a:spcPct val="250000"/>
              </a:lnSpc>
              <a:buFont typeface="Wingdings" panose="05000000000000000000" pitchFamily="2" charset="2"/>
              <a:buChar char="Ø"/>
            </a:pPr>
            <a:r>
              <a:rPr lang="en-US" sz="2800" spc="133" dirty="0">
                <a:latin typeface="Times New Roman"/>
                <a:ea typeface="Times New Roman"/>
                <a:cs typeface="Times New Roman"/>
                <a:sym typeface="Times New Roman"/>
              </a:rPr>
              <a:t> Secure login and OTP-based registration.  </a:t>
            </a:r>
          </a:p>
          <a:p>
            <a:pPr marL="457200" indent="-457200" algn="just">
              <a:lnSpc>
                <a:spcPct val="250000"/>
              </a:lnSpc>
              <a:buFont typeface="Wingdings" panose="05000000000000000000" pitchFamily="2" charset="2"/>
              <a:buChar char="Ø"/>
            </a:pPr>
            <a:r>
              <a:rPr lang="en-US" sz="2800" spc="133" dirty="0">
                <a:latin typeface="Times New Roman"/>
                <a:ea typeface="Times New Roman"/>
                <a:cs typeface="Times New Roman"/>
                <a:sym typeface="Times New Roman"/>
              </a:rPr>
              <a:t> Course enrollment with detailed modules.  </a:t>
            </a:r>
          </a:p>
          <a:p>
            <a:pPr marL="457200" indent="-457200" algn="just">
              <a:lnSpc>
                <a:spcPct val="250000"/>
              </a:lnSpc>
              <a:buFont typeface="Wingdings" panose="05000000000000000000" pitchFamily="2" charset="2"/>
              <a:buChar char="Ø"/>
            </a:pPr>
            <a:r>
              <a:rPr lang="en-US" sz="2800" spc="133" dirty="0">
                <a:latin typeface="Times New Roman"/>
                <a:ea typeface="Times New Roman"/>
                <a:cs typeface="Times New Roman"/>
                <a:sym typeface="Times New Roman"/>
              </a:rPr>
              <a:t> Email notifications for enrollments and updates.  </a:t>
            </a:r>
          </a:p>
          <a:p>
            <a:pPr marL="457200" indent="-457200" algn="just">
              <a:lnSpc>
                <a:spcPct val="250000"/>
              </a:lnSpc>
              <a:buFont typeface="Wingdings" panose="05000000000000000000" pitchFamily="2" charset="2"/>
              <a:buChar char="Ø"/>
            </a:pPr>
            <a:r>
              <a:rPr lang="en-US" sz="2800" spc="133" dirty="0">
                <a:latin typeface="Times New Roman"/>
                <a:ea typeface="Times New Roman"/>
                <a:cs typeface="Times New Roman"/>
                <a:sym typeface="Times New Roman"/>
              </a:rPr>
              <a:t> Admin panel for course management. </a:t>
            </a:r>
          </a:p>
          <a:p>
            <a:pPr algn="just">
              <a:lnSpc>
                <a:spcPct val="200000"/>
              </a:lnSpc>
            </a:pPr>
            <a:endParaRPr lang="en-US" sz="2800" spc="133" dirty="0">
              <a:latin typeface="Times New Roman"/>
              <a:ea typeface="Times New Roman"/>
              <a:cs typeface="Times New Roman"/>
              <a:sym typeface="Times New Roman"/>
            </a:endParaRPr>
          </a:p>
          <a:p>
            <a:pPr algn="just">
              <a:lnSpc>
                <a:spcPct val="200000"/>
              </a:lnSpc>
            </a:pPr>
            <a:endParaRPr lang="en-US" sz="2800" spc="133" dirty="0">
              <a:latin typeface="Times New Roman"/>
              <a:ea typeface="Times New Roman"/>
              <a:cs typeface="Times New Roman"/>
              <a:sym typeface="Times New Roman"/>
            </a:endParaRPr>
          </a:p>
        </p:txBody>
      </p:sp>
      <p:grpSp>
        <p:nvGrpSpPr>
          <p:cNvPr id="21" name="Group 7">
            <a:extLst>
              <a:ext uri="{FF2B5EF4-FFF2-40B4-BE49-F238E27FC236}">
                <a16:creationId xmlns:a16="http://schemas.microsoft.com/office/drawing/2014/main" id="{BEB281F4-A851-4061-9188-AFB247CC9771}"/>
              </a:ext>
            </a:extLst>
          </p:cNvPr>
          <p:cNvGrpSpPr>
            <a:grpSpLocks noChangeAspect="1"/>
          </p:cNvGrpSpPr>
          <p:nvPr/>
        </p:nvGrpSpPr>
        <p:grpSpPr>
          <a:xfrm>
            <a:off x="9439321" y="-1543585"/>
            <a:ext cx="4456711" cy="8426625"/>
            <a:chOff x="0" y="0"/>
            <a:chExt cx="3371850" cy="6375400"/>
          </a:xfrm>
        </p:grpSpPr>
        <p:sp>
          <p:nvSpPr>
            <p:cNvPr id="22" name="Freeform 8">
              <a:extLst>
                <a:ext uri="{FF2B5EF4-FFF2-40B4-BE49-F238E27FC236}">
                  <a16:creationId xmlns:a16="http://schemas.microsoft.com/office/drawing/2014/main" id="{AFF89B35-0684-48B5-B7C9-50DDEDAED681}"/>
                </a:ext>
              </a:extLst>
            </p:cNvPr>
            <p:cNvSpPr/>
            <p:nvPr/>
          </p:nvSpPr>
          <p:spPr>
            <a:xfrm>
              <a:off x="12700" y="12700"/>
              <a:ext cx="3346450" cy="6350000"/>
            </a:xfrm>
            <a:custGeom>
              <a:avLst/>
              <a:gdLst/>
              <a:ahLst/>
              <a:cxnLst/>
              <a:rect l="l" t="t" r="r" b="b"/>
              <a:pathLst>
                <a:path w="3346450" h="6350000">
                  <a:moveTo>
                    <a:pt x="3346450" y="6350000"/>
                  </a:moveTo>
                  <a:lnTo>
                    <a:pt x="1403350" y="6350000"/>
                  </a:lnTo>
                  <a:cubicBezTo>
                    <a:pt x="628650" y="6350000"/>
                    <a:pt x="0" y="5721350"/>
                    <a:pt x="0" y="4946650"/>
                  </a:cubicBezTo>
                  <a:lnTo>
                    <a:pt x="0" y="0"/>
                  </a:lnTo>
                  <a:lnTo>
                    <a:pt x="1849120" y="0"/>
                  </a:lnTo>
                  <a:cubicBezTo>
                    <a:pt x="2675890" y="0"/>
                    <a:pt x="3346450" y="670560"/>
                    <a:pt x="3346450" y="1497330"/>
                  </a:cubicBezTo>
                  <a:lnTo>
                    <a:pt x="3346450" y="6350000"/>
                  </a:lnTo>
                  <a:lnTo>
                    <a:pt x="3346450" y="6350000"/>
                  </a:lnTo>
                  <a:close/>
                </a:path>
              </a:pathLst>
            </a:custGeom>
            <a:blipFill>
              <a:blip r:embed="rId4"/>
              <a:stretch>
                <a:fillRect l="-92664" r="-92664"/>
              </a:stretch>
            </a:blipFill>
          </p:spPr>
        </p:sp>
        <p:sp>
          <p:nvSpPr>
            <p:cNvPr id="23" name="Freeform 9">
              <a:extLst>
                <a:ext uri="{FF2B5EF4-FFF2-40B4-BE49-F238E27FC236}">
                  <a16:creationId xmlns:a16="http://schemas.microsoft.com/office/drawing/2014/main" id="{7B71EFE7-9A42-4813-8EDA-76D195218273}"/>
                </a:ext>
              </a:extLst>
            </p:cNvPr>
            <p:cNvSpPr/>
            <p:nvPr/>
          </p:nvSpPr>
          <p:spPr>
            <a:xfrm>
              <a:off x="0" y="0"/>
              <a:ext cx="3371850" cy="6375400"/>
            </a:xfrm>
            <a:custGeom>
              <a:avLst/>
              <a:gdLst/>
              <a:ahLst/>
              <a:cxnLst/>
              <a:rect l="l" t="t" r="r" b="b"/>
              <a:pathLst>
                <a:path w="3371850" h="6375400">
                  <a:moveTo>
                    <a:pt x="3371850" y="6375400"/>
                  </a:moveTo>
                  <a:lnTo>
                    <a:pt x="1416050" y="6375400"/>
                  </a:lnTo>
                  <a:cubicBezTo>
                    <a:pt x="635000" y="6375400"/>
                    <a:pt x="0" y="5740400"/>
                    <a:pt x="0" y="4959350"/>
                  </a:cubicBezTo>
                  <a:lnTo>
                    <a:pt x="0" y="0"/>
                  </a:lnTo>
                  <a:lnTo>
                    <a:pt x="1861820" y="0"/>
                  </a:lnTo>
                  <a:cubicBezTo>
                    <a:pt x="2694940" y="0"/>
                    <a:pt x="3371850" y="676910"/>
                    <a:pt x="3371850" y="1510030"/>
                  </a:cubicBezTo>
                  <a:lnTo>
                    <a:pt x="3371850" y="6375400"/>
                  </a:lnTo>
                  <a:lnTo>
                    <a:pt x="3371850" y="6375400"/>
                  </a:lnTo>
                  <a:close/>
                  <a:moveTo>
                    <a:pt x="25400" y="25400"/>
                  </a:moveTo>
                  <a:lnTo>
                    <a:pt x="25400" y="4959350"/>
                  </a:lnTo>
                  <a:cubicBezTo>
                    <a:pt x="25400" y="5726430"/>
                    <a:pt x="648970" y="6350000"/>
                    <a:pt x="1416050" y="6350000"/>
                  </a:cubicBezTo>
                  <a:lnTo>
                    <a:pt x="3345180" y="6350000"/>
                  </a:lnTo>
                  <a:lnTo>
                    <a:pt x="3345180" y="1510030"/>
                  </a:lnTo>
                  <a:cubicBezTo>
                    <a:pt x="3346450" y="690880"/>
                    <a:pt x="2679700" y="25400"/>
                    <a:pt x="1861820" y="25400"/>
                  </a:cubicBezTo>
                  <a:lnTo>
                    <a:pt x="25400" y="25400"/>
                  </a:lnTo>
                  <a:close/>
                </a:path>
              </a:pathLst>
            </a:custGeom>
            <a:solidFill>
              <a:srgbClr val="0A416E"/>
            </a:solidFill>
          </p:spPr>
        </p:sp>
      </p:grpSp>
      <p:grpSp>
        <p:nvGrpSpPr>
          <p:cNvPr id="24" name="Group 10">
            <a:extLst>
              <a:ext uri="{FF2B5EF4-FFF2-40B4-BE49-F238E27FC236}">
                <a16:creationId xmlns:a16="http://schemas.microsoft.com/office/drawing/2014/main" id="{56F1C874-9E7A-4955-9554-650EE5C8BA73}"/>
              </a:ext>
            </a:extLst>
          </p:cNvPr>
          <p:cNvGrpSpPr/>
          <p:nvPr/>
        </p:nvGrpSpPr>
        <p:grpSpPr>
          <a:xfrm rot="-136627">
            <a:off x="-514350" y="9318391"/>
            <a:ext cx="3086100" cy="3086100"/>
            <a:chOff x="0" y="0"/>
            <a:chExt cx="812800" cy="812800"/>
          </a:xfrm>
        </p:grpSpPr>
        <p:sp>
          <p:nvSpPr>
            <p:cNvPr id="25" name="Freeform 11">
              <a:extLst>
                <a:ext uri="{FF2B5EF4-FFF2-40B4-BE49-F238E27FC236}">
                  <a16:creationId xmlns:a16="http://schemas.microsoft.com/office/drawing/2014/main" id="{1F8A32A0-6771-4CED-B621-5A741370BC17}"/>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0000">
                <a:alpha val="0"/>
              </a:srgbClr>
            </a:solidFill>
            <a:ln w="38100" cap="sq">
              <a:solidFill>
                <a:srgbClr val="0A416E"/>
              </a:solidFill>
              <a:prstDash val="solid"/>
              <a:miter/>
            </a:ln>
          </p:spPr>
        </p:sp>
        <p:sp>
          <p:nvSpPr>
            <p:cNvPr id="26" name="TextBox 12">
              <a:extLst>
                <a:ext uri="{FF2B5EF4-FFF2-40B4-BE49-F238E27FC236}">
                  <a16:creationId xmlns:a16="http://schemas.microsoft.com/office/drawing/2014/main" id="{E3824EBF-B8D5-4092-BCF0-A9AB09BDC5A8}"/>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sp>
        <p:nvSpPr>
          <p:cNvPr id="27" name="TextBox 13">
            <a:extLst>
              <a:ext uri="{FF2B5EF4-FFF2-40B4-BE49-F238E27FC236}">
                <a16:creationId xmlns:a16="http://schemas.microsoft.com/office/drawing/2014/main" id="{D6F61A3F-CD73-4416-9684-BE8F54F3DEA9}"/>
              </a:ext>
            </a:extLst>
          </p:cNvPr>
          <p:cNvSpPr txBox="1"/>
          <p:nvPr/>
        </p:nvSpPr>
        <p:spPr>
          <a:xfrm>
            <a:off x="155123" y="408164"/>
            <a:ext cx="7358459" cy="2944973"/>
          </a:xfrm>
          <a:prstGeom prst="rect">
            <a:avLst/>
          </a:prstGeom>
        </p:spPr>
        <p:txBody>
          <a:bodyPr wrap="square" lIns="0" tIns="0" rIns="0" bIns="0" rtlCol="0" anchor="t">
            <a:spAutoFit/>
          </a:bodyPr>
          <a:lstStyle/>
          <a:p>
            <a:pPr algn="l">
              <a:lnSpc>
                <a:spcPts val="12316"/>
              </a:lnSpc>
            </a:pPr>
            <a:r>
              <a:rPr lang="en-US" sz="8900" spc="-474" dirty="0">
                <a:solidFill>
                  <a:srgbClr val="0A416E"/>
                </a:solidFill>
                <a:latin typeface="Rig Solid Bold Halftone"/>
                <a:ea typeface="Rig Solid Bold Halftone"/>
                <a:cs typeface="Rig Solid Bold Halftone"/>
                <a:sym typeface="Rig Solid Bold Halftone"/>
              </a:rPr>
              <a:t>Objective</a:t>
            </a:r>
          </a:p>
          <a:p>
            <a:pPr marL="0" lvl="0" indent="0" algn="l">
              <a:lnSpc>
                <a:spcPts val="9701"/>
              </a:lnSpc>
            </a:pPr>
            <a:endParaRPr lang="en-US" sz="11299" spc="-474" dirty="0">
              <a:solidFill>
                <a:srgbClr val="0A416E"/>
              </a:solidFill>
              <a:latin typeface="Rig Solid Bold Halftone"/>
              <a:ea typeface="Rig Solid Bold Halftone"/>
              <a:cs typeface="Rig Solid Bold Halftone"/>
              <a:sym typeface="Rig Solid Bold Halftone"/>
            </a:endParaRPr>
          </a:p>
        </p:txBody>
      </p:sp>
      <p:grpSp>
        <p:nvGrpSpPr>
          <p:cNvPr id="28" name="Group 14">
            <a:extLst>
              <a:ext uri="{FF2B5EF4-FFF2-40B4-BE49-F238E27FC236}">
                <a16:creationId xmlns:a16="http://schemas.microsoft.com/office/drawing/2014/main" id="{AC80D434-1953-471C-9FB9-8FF172AC9DE8}"/>
              </a:ext>
            </a:extLst>
          </p:cNvPr>
          <p:cNvGrpSpPr/>
          <p:nvPr/>
        </p:nvGrpSpPr>
        <p:grpSpPr>
          <a:xfrm rot="-136627">
            <a:off x="5476294" y="-2117491"/>
            <a:ext cx="3086100" cy="3086100"/>
            <a:chOff x="0" y="0"/>
            <a:chExt cx="812800" cy="812800"/>
          </a:xfrm>
        </p:grpSpPr>
        <p:sp>
          <p:nvSpPr>
            <p:cNvPr id="29" name="Freeform 15">
              <a:extLst>
                <a:ext uri="{FF2B5EF4-FFF2-40B4-BE49-F238E27FC236}">
                  <a16:creationId xmlns:a16="http://schemas.microsoft.com/office/drawing/2014/main" id="{10395B1B-CBA1-4D23-B037-167ECF733F68}"/>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0000">
                <a:alpha val="0"/>
              </a:srgbClr>
            </a:solidFill>
            <a:ln w="38100" cap="sq">
              <a:solidFill>
                <a:srgbClr val="0A416E"/>
              </a:solidFill>
              <a:prstDash val="solid"/>
              <a:miter/>
            </a:ln>
          </p:spPr>
        </p:sp>
        <p:sp>
          <p:nvSpPr>
            <p:cNvPr id="30" name="TextBox 16">
              <a:extLst>
                <a:ext uri="{FF2B5EF4-FFF2-40B4-BE49-F238E27FC236}">
                  <a16:creationId xmlns:a16="http://schemas.microsoft.com/office/drawing/2014/main" id="{2AB49164-A38F-43D5-A82D-ED6FB5A18991}"/>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2">
            <a:extLst>
              <a:ext uri="{FF2B5EF4-FFF2-40B4-BE49-F238E27FC236}">
                <a16:creationId xmlns:a16="http://schemas.microsoft.com/office/drawing/2014/main" id="{3739E016-F46C-4490-AA33-5836ECFD2E00}"/>
              </a:ext>
            </a:extLst>
          </p:cNvPr>
          <p:cNvSpPr/>
          <p:nvPr/>
        </p:nvSpPr>
        <p:spPr>
          <a:xfrm>
            <a:off x="-205978" y="-1318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dirty="0"/>
          </a:p>
        </p:txBody>
      </p:sp>
      <p:grpSp>
        <p:nvGrpSpPr>
          <p:cNvPr id="13" name="Group 3">
            <a:extLst>
              <a:ext uri="{FF2B5EF4-FFF2-40B4-BE49-F238E27FC236}">
                <a16:creationId xmlns:a16="http://schemas.microsoft.com/office/drawing/2014/main" id="{E86FF59E-0D6C-410E-A887-207BDDEF81E1}"/>
              </a:ext>
            </a:extLst>
          </p:cNvPr>
          <p:cNvGrpSpPr/>
          <p:nvPr/>
        </p:nvGrpSpPr>
        <p:grpSpPr>
          <a:xfrm>
            <a:off x="12042397" y="-1244572"/>
            <a:ext cx="6279896" cy="18288001"/>
            <a:chOff x="1741827" y="-925571"/>
            <a:chExt cx="906899" cy="2641027"/>
          </a:xfrm>
        </p:grpSpPr>
        <p:sp>
          <p:nvSpPr>
            <p:cNvPr id="14" name="Freeform 4">
              <a:extLst>
                <a:ext uri="{FF2B5EF4-FFF2-40B4-BE49-F238E27FC236}">
                  <a16:creationId xmlns:a16="http://schemas.microsoft.com/office/drawing/2014/main" id="{DA2B4D55-0D19-43CE-98DB-5757CE7B5644}"/>
                </a:ext>
              </a:extLst>
            </p:cNvPr>
            <p:cNvSpPr/>
            <p:nvPr/>
          </p:nvSpPr>
          <p:spPr>
            <a:xfrm rot="5400000">
              <a:off x="874763" y="-58507"/>
              <a:ext cx="2641027" cy="906899"/>
            </a:xfrm>
            <a:custGeom>
              <a:avLst/>
              <a:gdLst/>
              <a:ahLst/>
              <a:cxnLst/>
              <a:rect l="l" t="t" r="r" b="b"/>
              <a:pathLst>
                <a:path w="2641026" h="906899">
                  <a:moveTo>
                    <a:pt x="6350" y="0"/>
                  </a:moveTo>
                  <a:lnTo>
                    <a:pt x="2634676" y="0"/>
                  </a:lnTo>
                  <a:cubicBezTo>
                    <a:pt x="2636360" y="0"/>
                    <a:pt x="2637975" y="669"/>
                    <a:pt x="2639166" y="1860"/>
                  </a:cubicBezTo>
                  <a:cubicBezTo>
                    <a:pt x="2640357" y="3051"/>
                    <a:pt x="2641026" y="4666"/>
                    <a:pt x="2641026" y="6350"/>
                  </a:cubicBezTo>
                  <a:lnTo>
                    <a:pt x="2641026" y="900549"/>
                  </a:lnTo>
                  <a:cubicBezTo>
                    <a:pt x="2641026" y="904056"/>
                    <a:pt x="2638183" y="906899"/>
                    <a:pt x="2634676" y="906899"/>
                  </a:cubicBezTo>
                  <a:lnTo>
                    <a:pt x="6350" y="906899"/>
                  </a:lnTo>
                  <a:cubicBezTo>
                    <a:pt x="4666" y="906899"/>
                    <a:pt x="3051" y="906230"/>
                    <a:pt x="1860" y="905039"/>
                  </a:cubicBezTo>
                  <a:cubicBezTo>
                    <a:pt x="669" y="903848"/>
                    <a:pt x="0" y="902233"/>
                    <a:pt x="0" y="900549"/>
                  </a:cubicBezTo>
                  <a:lnTo>
                    <a:pt x="0" y="6350"/>
                  </a:lnTo>
                  <a:cubicBezTo>
                    <a:pt x="0" y="2843"/>
                    <a:pt x="2843" y="0"/>
                    <a:pt x="6350" y="0"/>
                  </a:cubicBezTo>
                  <a:close/>
                </a:path>
              </a:pathLst>
            </a:custGeom>
            <a:solidFill>
              <a:srgbClr val="739FC4"/>
            </a:solidFill>
            <a:ln w="12700">
              <a:solidFill>
                <a:srgbClr val="000000"/>
              </a:solidFill>
            </a:ln>
          </p:spPr>
        </p:sp>
      </p:grpSp>
      <p:grpSp>
        <p:nvGrpSpPr>
          <p:cNvPr id="15" name="Group 5">
            <a:extLst>
              <a:ext uri="{FF2B5EF4-FFF2-40B4-BE49-F238E27FC236}">
                <a16:creationId xmlns:a16="http://schemas.microsoft.com/office/drawing/2014/main" id="{C61E3811-054B-45CE-ACC5-16852A03FCF4}"/>
              </a:ext>
            </a:extLst>
          </p:cNvPr>
          <p:cNvGrpSpPr/>
          <p:nvPr/>
        </p:nvGrpSpPr>
        <p:grpSpPr>
          <a:xfrm>
            <a:off x="-2294158" y="0"/>
            <a:ext cx="5750366" cy="1252991"/>
            <a:chOff x="0" y="0"/>
            <a:chExt cx="1514500" cy="330006"/>
          </a:xfrm>
        </p:grpSpPr>
        <p:sp>
          <p:nvSpPr>
            <p:cNvPr id="16" name="Freeform 6">
              <a:extLst>
                <a:ext uri="{FF2B5EF4-FFF2-40B4-BE49-F238E27FC236}">
                  <a16:creationId xmlns:a16="http://schemas.microsoft.com/office/drawing/2014/main" id="{D7782B0C-2F10-4227-AE24-A47C68A59C59}"/>
                </a:ext>
              </a:extLst>
            </p:cNvPr>
            <p:cNvSpPr/>
            <p:nvPr/>
          </p:nvSpPr>
          <p:spPr>
            <a:xfrm>
              <a:off x="0" y="0"/>
              <a:ext cx="1514500" cy="330006"/>
            </a:xfrm>
            <a:custGeom>
              <a:avLst/>
              <a:gdLst/>
              <a:ahLst/>
              <a:cxnLst/>
              <a:rect l="l" t="t" r="r" b="b"/>
              <a:pathLst>
                <a:path w="1514500" h="330006">
                  <a:moveTo>
                    <a:pt x="68663" y="0"/>
                  </a:moveTo>
                  <a:lnTo>
                    <a:pt x="1445837" y="0"/>
                  </a:lnTo>
                  <a:cubicBezTo>
                    <a:pt x="1464047" y="0"/>
                    <a:pt x="1481512" y="7234"/>
                    <a:pt x="1494389" y="20111"/>
                  </a:cubicBezTo>
                  <a:cubicBezTo>
                    <a:pt x="1507266" y="32988"/>
                    <a:pt x="1514500" y="50453"/>
                    <a:pt x="1514500" y="68663"/>
                  </a:cubicBezTo>
                  <a:lnTo>
                    <a:pt x="1514500" y="261343"/>
                  </a:lnTo>
                  <a:cubicBezTo>
                    <a:pt x="1514500" y="279553"/>
                    <a:pt x="1507266" y="297018"/>
                    <a:pt x="1494389" y="309895"/>
                  </a:cubicBezTo>
                  <a:cubicBezTo>
                    <a:pt x="1481512" y="322772"/>
                    <a:pt x="1464047" y="330006"/>
                    <a:pt x="1445837" y="330006"/>
                  </a:cubicBezTo>
                  <a:lnTo>
                    <a:pt x="68663" y="330006"/>
                  </a:lnTo>
                  <a:cubicBezTo>
                    <a:pt x="50453" y="330006"/>
                    <a:pt x="32988" y="322772"/>
                    <a:pt x="20111" y="309895"/>
                  </a:cubicBezTo>
                  <a:cubicBezTo>
                    <a:pt x="7234" y="297018"/>
                    <a:pt x="0" y="279553"/>
                    <a:pt x="0" y="261343"/>
                  </a:cubicBezTo>
                  <a:lnTo>
                    <a:pt x="0" y="68663"/>
                  </a:lnTo>
                  <a:cubicBezTo>
                    <a:pt x="0" y="50453"/>
                    <a:pt x="7234" y="32988"/>
                    <a:pt x="20111" y="20111"/>
                  </a:cubicBezTo>
                  <a:cubicBezTo>
                    <a:pt x="32988" y="7234"/>
                    <a:pt x="50453" y="0"/>
                    <a:pt x="68663" y="0"/>
                  </a:cubicBezTo>
                  <a:close/>
                </a:path>
              </a:pathLst>
            </a:custGeom>
            <a:solidFill>
              <a:srgbClr val="739FC4"/>
            </a:solidFill>
          </p:spPr>
        </p:sp>
        <p:sp>
          <p:nvSpPr>
            <p:cNvPr id="17" name="TextBox 7">
              <a:extLst>
                <a:ext uri="{FF2B5EF4-FFF2-40B4-BE49-F238E27FC236}">
                  <a16:creationId xmlns:a16="http://schemas.microsoft.com/office/drawing/2014/main" id="{FCB25455-4EC2-4F28-B807-911FD5AB3643}"/>
                </a:ext>
              </a:extLst>
            </p:cNvPr>
            <p:cNvSpPr txBox="1"/>
            <p:nvPr/>
          </p:nvSpPr>
          <p:spPr>
            <a:xfrm>
              <a:off x="0" y="-38100"/>
              <a:ext cx="1514500" cy="368106"/>
            </a:xfrm>
            <a:prstGeom prst="rect">
              <a:avLst/>
            </a:prstGeom>
          </p:spPr>
          <p:txBody>
            <a:bodyPr lIns="50800" tIns="50800" rIns="50800" bIns="50800" rtlCol="0" anchor="ctr"/>
            <a:lstStyle/>
            <a:p>
              <a:pPr algn="ctr">
                <a:lnSpc>
                  <a:spcPts val="2659"/>
                </a:lnSpc>
              </a:pPr>
              <a:endParaRPr/>
            </a:p>
          </p:txBody>
        </p:sp>
      </p:grpSp>
      <p:grpSp>
        <p:nvGrpSpPr>
          <p:cNvPr id="18" name="Group 8">
            <a:extLst>
              <a:ext uri="{FF2B5EF4-FFF2-40B4-BE49-F238E27FC236}">
                <a16:creationId xmlns:a16="http://schemas.microsoft.com/office/drawing/2014/main" id="{42B98636-B5C2-47F4-ABD7-74ED7A3DA731}"/>
              </a:ext>
            </a:extLst>
          </p:cNvPr>
          <p:cNvGrpSpPr/>
          <p:nvPr/>
        </p:nvGrpSpPr>
        <p:grpSpPr>
          <a:xfrm>
            <a:off x="-2875183" y="1579880"/>
            <a:ext cx="5750366" cy="1252991"/>
            <a:chOff x="0" y="0"/>
            <a:chExt cx="1514500" cy="330006"/>
          </a:xfrm>
        </p:grpSpPr>
        <p:sp>
          <p:nvSpPr>
            <p:cNvPr id="19" name="Freeform 9">
              <a:extLst>
                <a:ext uri="{FF2B5EF4-FFF2-40B4-BE49-F238E27FC236}">
                  <a16:creationId xmlns:a16="http://schemas.microsoft.com/office/drawing/2014/main" id="{A1813ACB-B1B8-4F37-9C7C-7153C7EFC3E1}"/>
                </a:ext>
              </a:extLst>
            </p:cNvPr>
            <p:cNvSpPr/>
            <p:nvPr/>
          </p:nvSpPr>
          <p:spPr>
            <a:xfrm>
              <a:off x="0" y="0"/>
              <a:ext cx="1514500" cy="330006"/>
            </a:xfrm>
            <a:custGeom>
              <a:avLst/>
              <a:gdLst/>
              <a:ahLst/>
              <a:cxnLst/>
              <a:rect l="l" t="t" r="r" b="b"/>
              <a:pathLst>
                <a:path w="1514500" h="330006">
                  <a:moveTo>
                    <a:pt x="68663" y="0"/>
                  </a:moveTo>
                  <a:lnTo>
                    <a:pt x="1445837" y="0"/>
                  </a:lnTo>
                  <a:cubicBezTo>
                    <a:pt x="1464047" y="0"/>
                    <a:pt x="1481512" y="7234"/>
                    <a:pt x="1494389" y="20111"/>
                  </a:cubicBezTo>
                  <a:cubicBezTo>
                    <a:pt x="1507266" y="32988"/>
                    <a:pt x="1514500" y="50453"/>
                    <a:pt x="1514500" y="68663"/>
                  </a:cubicBezTo>
                  <a:lnTo>
                    <a:pt x="1514500" y="261343"/>
                  </a:lnTo>
                  <a:cubicBezTo>
                    <a:pt x="1514500" y="279553"/>
                    <a:pt x="1507266" y="297018"/>
                    <a:pt x="1494389" y="309895"/>
                  </a:cubicBezTo>
                  <a:cubicBezTo>
                    <a:pt x="1481512" y="322772"/>
                    <a:pt x="1464047" y="330006"/>
                    <a:pt x="1445837" y="330006"/>
                  </a:cubicBezTo>
                  <a:lnTo>
                    <a:pt x="68663" y="330006"/>
                  </a:lnTo>
                  <a:cubicBezTo>
                    <a:pt x="50453" y="330006"/>
                    <a:pt x="32988" y="322772"/>
                    <a:pt x="20111" y="309895"/>
                  </a:cubicBezTo>
                  <a:cubicBezTo>
                    <a:pt x="7234" y="297018"/>
                    <a:pt x="0" y="279553"/>
                    <a:pt x="0" y="261343"/>
                  </a:cubicBezTo>
                  <a:lnTo>
                    <a:pt x="0" y="68663"/>
                  </a:lnTo>
                  <a:cubicBezTo>
                    <a:pt x="0" y="50453"/>
                    <a:pt x="7234" y="32988"/>
                    <a:pt x="20111" y="20111"/>
                  </a:cubicBezTo>
                  <a:cubicBezTo>
                    <a:pt x="32988" y="7234"/>
                    <a:pt x="50453" y="0"/>
                    <a:pt x="68663" y="0"/>
                  </a:cubicBezTo>
                  <a:close/>
                </a:path>
              </a:pathLst>
            </a:custGeom>
            <a:solidFill>
              <a:srgbClr val="63A7C4"/>
            </a:solidFill>
          </p:spPr>
        </p:sp>
        <p:sp>
          <p:nvSpPr>
            <p:cNvPr id="20" name="TextBox 10">
              <a:extLst>
                <a:ext uri="{FF2B5EF4-FFF2-40B4-BE49-F238E27FC236}">
                  <a16:creationId xmlns:a16="http://schemas.microsoft.com/office/drawing/2014/main" id="{F8362E01-5C6D-4558-9389-89DCCE6F3E85}"/>
                </a:ext>
              </a:extLst>
            </p:cNvPr>
            <p:cNvSpPr txBox="1"/>
            <p:nvPr/>
          </p:nvSpPr>
          <p:spPr>
            <a:xfrm>
              <a:off x="0" y="-38100"/>
              <a:ext cx="1514500" cy="368106"/>
            </a:xfrm>
            <a:prstGeom prst="rect">
              <a:avLst/>
            </a:prstGeom>
          </p:spPr>
          <p:txBody>
            <a:bodyPr lIns="50800" tIns="50800" rIns="50800" bIns="50800" rtlCol="0" anchor="ctr"/>
            <a:lstStyle/>
            <a:p>
              <a:pPr algn="ctr">
                <a:lnSpc>
                  <a:spcPts val="2659"/>
                </a:lnSpc>
              </a:pPr>
              <a:endParaRPr/>
            </a:p>
          </p:txBody>
        </p:sp>
      </p:grpSp>
      <p:grpSp>
        <p:nvGrpSpPr>
          <p:cNvPr id="21" name="Group 14">
            <a:extLst>
              <a:ext uri="{FF2B5EF4-FFF2-40B4-BE49-F238E27FC236}">
                <a16:creationId xmlns:a16="http://schemas.microsoft.com/office/drawing/2014/main" id="{068186DE-AD2F-4BEC-AA5A-A9A8E35547DA}"/>
              </a:ext>
            </a:extLst>
          </p:cNvPr>
          <p:cNvGrpSpPr/>
          <p:nvPr/>
        </p:nvGrpSpPr>
        <p:grpSpPr>
          <a:xfrm>
            <a:off x="-514350" y="-2459605"/>
            <a:ext cx="3086100" cy="3086100"/>
            <a:chOff x="0" y="0"/>
            <a:chExt cx="812800" cy="812800"/>
          </a:xfrm>
        </p:grpSpPr>
        <p:sp>
          <p:nvSpPr>
            <p:cNvPr id="22" name="Freeform 15">
              <a:extLst>
                <a:ext uri="{FF2B5EF4-FFF2-40B4-BE49-F238E27FC236}">
                  <a16:creationId xmlns:a16="http://schemas.microsoft.com/office/drawing/2014/main" id="{FF31D388-8C22-43EB-8CF4-C52F509D0E5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id="23" name="TextBox 16">
              <a:extLst>
                <a:ext uri="{FF2B5EF4-FFF2-40B4-BE49-F238E27FC236}">
                  <a16:creationId xmlns:a16="http://schemas.microsoft.com/office/drawing/2014/main" id="{87C7DF9B-8346-436D-9765-D47DC4DFFBD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3">
            <a:extLst>
              <a:ext uri="{FF2B5EF4-FFF2-40B4-BE49-F238E27FC236}">
                <a16:creationId xmlns:a16="http://schemas.microsoft.com/office/drawing/2014/main" id="{5A0B72E7-BF32-4681-A650-CAA5E43518AC}"/>
              </a:ext>
            </a:extLst>
          </p:cNvPr>
          <p:cNvSpPr txBox="1"/>
          <p:nvPr/>
        </p:nvSpPr>
        <p:spPr>
          <a:xfrm>
            <a:off x="472025" y="3354073"/>
            <a:ext cx="6914195" cy="5909695"/>
          </a:xfrm>
          <a:prstGeom prst="rect">
            <a:avLst/>
          </a:prstGeom>
        </p:spPr>
        <p:txBody>
          <a:bodyPr wrap="square" lIns="0" tIns="0" rIns="0" bIns="0" rtlCol="0" anchor="t">
            <a:spAutoFit/>
          </a:bodyPr>
          <a:lstStyle/>
          <a:p>
            <a:pPr marL="457200" indent="-457200" algn="just">
              <a:lnSpc>
                <a:spcPct val="200000"/>
              </a:lnSpc>
              <a:buFont typeface="Wingdings" panose="05000000000000000000" pitchFamily="2" charset="2"/>
              <a:buChar char="q"/>
            </a:pPr>
            <a:r>
              <a:rPr lang="en-US" sz="2800" b="1" dirty="0">
                <a:latin typeface="Times New Roman" panose="02020603050405020304" pitchFamily="18" charset="0"/>
                <a:ea typeface="Open Sans Bold"/>
                <a:cs typeface="Times New Roman" panose="02020603050405020304" pitchFamily="18" charset="0"/>
                <a:sym typeface="Open Sans Bold"/>
              </a:rPr>
              <a:t>Requirement Analysis</a:t>
            </a:r>
          </a:p>
          <a:p>
            <a:pPr marL="457200" indent="-457200" algn="just">
              <a:lnSpc>
                <a:spcPct val="200000"/>
              </a:lnSpc>
              <a:buFont typeface="Wingdings" panose="05000000000000000000" pitchFamily="2" charset="2"/>
              <a:buChar char="q"/>
            </a:pPr>
            <a:r>
              <a:rPr lang="en-US" sz="2800" b="1" dirty="0">
                <a:latin typeface="Times New Roman" panose="02020603050405020304" pitchFamily="18" charset="0"/>
                <a:ea typeface="Open Sans Bold"/>
                <a:cs typeface="Times New Roman" panose="02020603050405020304" pitchFamily="18" charset="0"/>
                <a:sym typeface="Open Sans Bold"/>
              </a:rPr>
              <a:t>System Design</a:t>
            </a:r>
          </a:p>
          <a:p>
            <a:pPr marL="457200" indent="-457200" algn="just">
              <a:lnSpc>
                <a:spcPct val="200000"/>
              </a:lnSpc>
              <a:buFont typeface="Wingdings" panose="05000000000000000000" pitchFamily="2" charset="2"/>
              <a:buChar char="q"/>
            </a:pPr>
            <a:r>
              <a:rPr lang="en-US" sz="2800" b="1" dirty="0">
                <a:latin typeface="Times New Roman" panose="02020603050405020304" pitchFamily="18" charset="0"/>
                <a:ea typeface="Open Sans Bold"/>
                <a:cs typeface="Times New Roman" panose="02020603050405020304" pitchFamily="18" charset="0"/>
                <a:sym typeface="Open Sans Bold"/>
              </a:rPr>
              <a:t>Module-Wise Development</a:t>
            </a:r>
          </a:p>
          <a:p>
            <a:pPr marL="457200" indent="-457200" algn="just">
              <a:lnSpc>
                <a:spcPct val="200000"/>
              </a:lnSpc>
              <a:buFont typeface="Wingdings" panose="05000000000000000000" pitchFamily="2" charset="2"/>
              <a:buChar char="q"/>
            </a:pPr>
            <a:r>
              <a:rPr lang="en-US" sz="2800" b="1" dirty="0">
                <a:latin typeface="Times New Roman" panose="02020603050405020304" pitchFamily="18" charset="0"/>
                <a:ea typeface="Open Sans Bold"/>
                <a:cs typeface="Times New Roman" panose="02020603050405020304" pitchFamily="18" charset="0"/>
                <a:sym typeface="Open Sans Bold"/>
              </a:rPr>
              <a:t>Database Design</a:t>
            </a:r>
          </a:p>
          <a:p>
            <a:pPr marL="457200" indent="-457200" algn="just">
              <a:lnSpc>
                <a:spcPct val="200000"/>
              </a:lnSpc>
              <a:buFont typeface="Wingdings" panose="05000000000000000000" pitchFamily="2" charset="2"/>
              <a:buChar char="q"/>
            </a:pPr>
            <a:r>
              <a:rPr lang="en-US" sz="2800" b="1" dirty="0">
                <a:latin typeface="Times New Roman" panose="02020603050405020304" pitchFamily="18" charset="0"/>
                <a:ea typeface="Open Sans Bold"/>
                <a:cs typeface="Times New Roman" panose="02020603050405020304" pitchFamily="18" charset="0"/>
                <a:sym typeface="Open Sans Bold"/>
              </a:rPr>
              <a:t>Testing and Validation</a:t>
            </a:r>
          </a:p>
          <a:p>
            <a:pPr marL="457200" indent="-457200" algn="just">
              <a:lnSpc>
                <a:spcPct val="200000"/>
              </a:lnSpc>
              <a:buFont typeface="Wingdings" panose="05000000000000000000" pitchFamily="2" charset="2"/>
              <a:buChar char="q"/>
            </a:pPr>
            <a:r>
              <a:rPr lang="en-US" sz="2800" b="1" dirty="0">
                <a:latin typeface="Times New Roman" panose="02020603050405020304" pitchFamily="18" charset="0"/>
                <a:ea typeface="Open Sans Bold"/>
                <a:cs typeface="Times New Roman" panose="02020603050405020304" pitchFamily="18" charset="0"/>
                <a:sym typeface="Open Sans Bold"/>
              </a:rPr>
              <a:t>Integration and Deployment</a:t>
            </a:r>
          </a:p>
          <a:p>
            <a:pPr marL="457200" indent="-457200" algn="just">
              <a:lnSpc>
                <a:spcPct val="200000"/>
              </a:lnSpc>
              <a:buFont typeface="Wingdings" panose="05000000000000000000" pitchFamily="2" charset="2"/>
              <a:buChar char="q"/>
            </a:pPr>
            <a:r>
              <a:rPr lang="en-US" sz="2800" b="1" dirty="0">
                <a:latin typeface="Times New Roman" panose="02020603050405020304" pitchFamily="18" charset="0"/>
                <a:ea typeface="Open Sans Bold"/>
                <a:cs typeface="Times New Roman" panose="02020603050405020304" pitchFamily="18" charset="0"/>
                <a:sym typeface="Open Sans Bold"/>
              </a:rPr>
              <a:t>Feedback and Iteration</a:t>
            </a:r>
          </a:p>
        </p:txBody>
      </p:sp>
      <p:sp>
        <p:nvSpPr>
          <p:cNvPr id="25" name="TextBox 24">
            <a:extLst>
              <a:ext uri="{FF2B5EF4-FFF2-40B4-BE49-F238E27FC236}">
                <a16:creationId xmlns:a16="http://schemas.microsoft.com/office/drawing/2014/main" id="{C96B7F98-2335-4B68-ADD5-A3877F3BA5A9}"/>
              </a:ext>
            </a:extLst>
          </p:cNvPr>
          <p:cNvSpPr txBox="1"/>
          <p:nvPr/>
        </p:nvSpPr>
        <p:spPr>
          <a:xfrm>
            <a:off x="598205" y="413766"/>
            <a:ext cx="13258800" cy="1617687"/>
          </a:xfrm>
          <a:prstGeom prst="rect">
            <a:avLst/>
          </a:prstGeom>
        </p:spPr>
        <p:txBody>
          <a:bodyPr wrap="square" lIns="0" tIns="0" rIns="0" bIns="0" rtlCol="0" anchor="t">
            <a:spAutoFit/>
          </a:bodyPr>
          <a:lstStyle/>
          <a:p>
            <a:pPr marL="0" lvl="0" indent="0" algn="ctr">
              <a:lnSpc>
                <a:spcPts val="12316"/>
              </a:lnSpc>
            </a:pPr>
            <a:r>
              <a:rPr lang="en-FI" sz="8900" spc="-474" dirty="0">
                <a:solidFill>
                  <a:schemeClr val="tx2"/>
                </a:solidFill>
                <a:latin typeface="Rig Solid Bold Halftone"/>
                <a:ea typeface="Rig Solid Bold Halftone"/>
                <a:cs typeface="Rig Solid Bold Halftone"/>
                <a:sym typeface="Rig Solid Bold Halftone"/>
              </a:rPr>
              <a:t>    m</a:t>
            </a:r>
            <a:r>
              <a:rPr lang="en-IN" sz="8900" spc="-474" dirty="0">
                <a:solidFill>
                  <a:schemeClr val="tx2"/>
                </a:solidFill>
                <a:latin typeface="Rig Solid Bold Halftone"/>
                <a:ea typeface="Rig Solid Bold Halftone"/>
                <a:cs typeface="Rig Solid Bold Halftone"/>
                <a:sym typeface="Rig Solid Bold Halftone"/>
              </a:rPr>
              <a:t>e</a:t>
            </a:r>
            <a:r>
              <a:rPr lang="en-FI" sz="8900" spc="-474" dirty="0">
                <a:solidFill>
                  <a:schemeClr val="tx2"/>
                </a:solidFill>
                <a:latin typeface="Rig Solid Bold Halftone"/>
                <a:ea typeface="Rig Solid Bold Halftone"/>
                <a:cs typeface="Rig Solid Bold Halftone"/>
                <a:sym typeface="Rig Solid Bold Halftone"/>
              </a:rPr>
              <a:t>t</a:t>
            </a:r>
            <a:r>
              <a:rPr lang="en-IN" sz="8900" spc="-474" dirty="0">
                <a:solidFill>
                  <a:schemeClr val="tx2"/>
                </a:solidFill>
                <a:latin typeface="Rig Solid Bold Halftone"/>
                <a:ea typeface="Rig Solid Bold Halftone"/>
                <a:cs typeface="Rig Solid Bold Halftone"/>
                <a:sym typeface="Rig Solid Bold Halftone"/>
              </a:rPr>
              <a:t>h</a:t>
            </a:r>
            <a:r>
              <a:rPr lang="en-FI" sz="8900" spc="-474" dirty="0">
                <a:solidFill>
                  <a:schemeClr val="tx2"/>
                </a:solidFill>
                <a:latin typeface="Rig Solid Bold Halftone"/>
                <a:ea typeface="Rig Solid Bold Halftone"/>
                <a:cs typeface="Rig Solid Bold Halftone"/>
                <a:sym typeface="Rig Solid Bold Halftone"/>
              </a:rPr>
              <a:t>o</a:t>
            </a:r>
            <a:r>
              <a:rPr lang="en-IN" sz="8900" spc="-474" dirty="0">
                <a:solidFill>
                  <a:schemeClr val="tx2"/>
                </a:solidFill>
                <a:latin typeface="Rig Solid Bold Halftone"/>
                <a:ea typeface="Rig Solid Bold Halftone"/>
                <a:cs typeface="Rig Solid Bold Halftone"/>
                <a:sym typeface="Rig Solid Bold Halftone"/>
              </a:rPr>
              <a:t>d</a:t>
            </a:r>
            <a:r>
              <a:rPr lang="en-FI" sz="8900" spc="-474" dirty="0">
                <a:solidFill>
                  <a:schemeClr val="tx2"/>
                </a:solidFill>
                <a:latin typeface="Rig Solid Bold Halftone"/>
                <a:ea typeface="Rig Solid Bold Halftone"/>
                <a:cs typeface="Rig Solid Bold Halftone"/>
                <a:sym typeface="Rig Solid Bold Halftone"/>
              </a:rPr>
              <a:t>ology</a:t>
            </a:r>
            <a:endParaRPr lang="en-US" sz="8900" spc="-474" dirty="0">
              <a:solidFill>
                <a:schemeClr val="tx2"/>
              </a:solidFill>
              <a:latin typeface="Rig Solid Bold Halftone"/>
              <a:ea typeface="Rig Solid Bold Halftone"/>
              <a:cs typeface="Rig Solid Bold Halftone"/>
              <a:sym typeface="Rig Solid Bold Halftone"/>
            </a:endParaRPr>
          </a:p>
        </p:txBody>
      </p:sp>
      <p:pic>
        <p:nvPicPr>
          <p:cNvPr id="26" name="Picture 25">
            <a:extLst>
              <a:ext uri="{FF2B5EF4-FFF2-40B4-BE49-F238E27FC236}">
                <a16:creationId xmlns:a16="http://schemas.microsoft.com/office/drawing/2014/main" id="{E2617476-A509-430F-B247-A5518503DC84}"/>
              </a:ext>
            </a:extLst>
          </p:cNvPr>
          <p:cNvPicPr>
            <a:picLocks noChangeAspect="1"/>
          </p:cNvPicPr>
          <p:nvPr/>
        </p:nvPicPr>
        <p:blipFill rotWithShape="1">
          <a:blip r:embed="rId3">
            <a:extLst>
              <a:ext uri="{28A0092B-C50C-407E-A947-70E740481C1C}">
                <a14:useLocalDpi xmlns:a14="http://schemas.microsoft.com/office/drawing/2010/main" val="0"/>
              </a:ext>
            </a:extLst>
          </a:blip>
          <a:srcRect l="24862" t="4382" r="25815" b="30967"/>
          <a:stretch/>
        </p:blipFill>
        <p:spPr>
          <a:xfrm>
            <a:off x="12484418" y="1977211"/>
            <a:ext cx="5443721" cy="4013649"/>
          </a:xfrm>
          <a:prstGeom prst="rect">
            <a:avLst/>
          </a:prstGeom>
        </p:spPr>
      </p:pic>
      <p:sp>
        <p:nvSpPr>
          <p:cNvPr id="27" name="TextBox 26">
            <a:extLst>
              <a:ext uri="{FF2B5EF4-FFF2-40B4-BE49-F238E27FC236}">
                <a16:creationId xmlns:a16="http://schemas.microsoft.com/office/drawing/2014/main" id="{C69DA2F4-DE70-4D23-9118-5A7021044A85}"/>
              </a:ext>
            </a:extLst>
          </p:cNvPr>
          <p:cNvSpPr txBox="1"/>
          <p:nvPr/>
        </p:nvSpPr>
        <p:spPr>
          <a:xfrm>
            <a:off x="6226554" y="3354073"/>
            <a:ext cx="5517857" cy="4269887"/>
          </a:xfrm>
          <a:prstGeom prst="rect">
            <a:avLst/>
          </a:prstGeom>
          <a:noFill/>
        </p:spPr>
        <p:txBody>
          <a:bodyPr wrap="none" rtlCol="0">
            <a:spAutoFit/>
          </a:bodyPr>
          <a:lstStyle/>
          <a:p>
            <a:pPr marL="457200" indent="-457200">
              <a:lnSpc>
                <a:spcPct val="200000"/>
              </a:lnSpc>
              <a:buFont typeface="Wingdings" panose="05000000000000000000" pitchFamily="2" charset="2"/>
              <a:buChar char="q"/>
            </a:pPr>
            <a:r>
              <a:rPr lang="en-IN" sz="2800" b="1" dirty="0">
                <a:latin typeface="Times New Roman" panose="02020603050405020304" pitchFamily="18" charset="0"/>
                <a:cs typeface="Times New Roman" panose="02020603050405020304" pitchFamily="18" charset="0"/>
              </a:rPr>
              <a:t>Frontend: Angular</a:t>
            </a:r>
          </a:p>
          <a:p>
            <a:pPr marL="457200" indent="-457200">
              <a:lnSpc>
                <a:spcPct val="200000"/>
              </a:lnSpc>
              <a:buFont typeface="Wingdings" panose="05000000000000000000" pitchFamily="2" charset="2"/>
              <a:buChar char="q"/>
            </a:pPr>
            <a:r>
              <a:rPr lang="en-IN" sz="2800" b="1" dirty="0">
                <a:latin typeface="Times New Roman" panose="02020603050405020304" pitchFamily="18" charset="0"/>
                <a:cs typeface="Times New Roman" panose="02020603050405020304" pitchFamily="18" charset="0"/>
              </a:rPr>
              <a:t>Backend: Java and Spring Boot</a:t>
            </a:r>
          </a:p>
          <a:p>
            <a:pPr marL="457200" indent="-457200">
              <a:lnSpc>
                <a:spcPct val="200000"/>
              </a:lnSpc>
              <a:buFont typeface="Wingdings" panose="05000000000000000000" pitchFamily="2" charset="2"/>
              <a:buChar char="q"/>
            </a:pPr>
            <a:r>
              <a:rPr lang="en-IN" sz="2800" b="1" dirty="0">
                <a:latin typeface="Times New Roman" panose="02020603050405020304" pitchFamily="18" charset="0"/>
                <a:cs typeface="Times New Roman" panose="02020603050405020304" pitchFamily="18" charset="0"/>
              </a:rPr>
              <a:t>Database: MySQL</a:t>
            </a:r>
          </a:p>
          <a:p>
            <a:pPr marL="457200" indent="-457200">
              <a:lnSpc>
                <a:spcPct val="200000"/>
              </a:lnSpc>
              <a:buFont typeface="Wingdings" panose="05000000000000000000" pitchFamily="2" charset="2"/>
              <a:buChar char="q"/>
            </a:pPr>
            <a:r>
              <a:rPr lang="en-IN" sz="2800" b="1" dirty="0">
                <a:latin typeface="Times New Roman" panose="02020603050405020304" pitchFamily="18" charset="0"/>
                <a:cs typeface="Times New Roman" panose="02020603050405020304" pitchFamily="18" charset="0"/>
              </a:rPr>
              <a:t>IDE: VS Code</a:t>
            </a:r>
            <a:r>
              <a:rPr lang="en-FI" sz="2800" b="1"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and Eclipse</a:t>
            </a:r>
          </a:p>
          <a:p>
            <a:pPr marL="457200" indent="-457200">
              <a:lnSpc>
                <a:spcPct val="200000"/>
              </a:lnSpc>
              <a:buFont typeface="Wingdings" panose="05000000000000000000" pitchFamily="2" charset="2"/>
              <a:buChar char="q"/>
            </a:pPr>
            <a:r>
              <a:rPr lang="en-IN" sz="2800" b="1" dirty="0">
                <a:latin typeface="Times New Roman" panose="02020603050405020304" pitchFamily="18" charset="0"/>
                <a:cs typeface="Times New Roman" panose="02020603050405020304" pitchFamily="18" charset="0"/>
              </a:rPr>
              <a:t>Version Control: GitHub</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2">
            <a:extLst>
              <a:ext uri="{FF2B5EF4-FFF2-40B4-BE49-F238E27FC236}">
                <a16:creationId xmlns:a16="http://schemas.microsoft.com/office/drawing/2014/main" id="{65FECC6D-D2D4-4F6F-A2DA-A80CAAD6B4E3}"/>
              </a:ext>
            </a:extLst>
          </p:cNvPr>
          <p:cNvSpPr/>
          <p:nvPr/>
        </p:nvSpPr>
        <p:spPr>
          <a:xfrm>
            <a:off x="8957"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dirty="0"/>
          </a:p>
        </p:txBody>
      </p:sp>
      <p:grpSp>
        <p:nvGrpSpPr>
          <p:cNvPr id="62" name="Group 6">
            <a:extLst>
              <a:ext uri="{FF2B5EF4-FFF2-40B4-BE49-F238E27FC236}">
                <a16:creationId xmlns:a16="http://schemas.microsoft.com/office/drawing/2014/main" id="{3E1B1C23-3CC6-40F0-8F36-C74F197CDBA2}"/>
              </a:ext>
            </a:extLst>
          </p:cNvPr>
          <p:cNvGrpSpPr/>
          <p:nvPr/>
        </p:nvGrpSpPr>
        <p:grpSpPr>
          <a:xfrm>
            <a:off x="2277725" y="-1677744"/>
            <a:ext cx="2304240" cy="2304240"/>
            <a:chOff x="0" y="0"/>
            <a:chExt cx="812800" cy="812800"/>
          </a:xfrm>
        </p:grpSpPr>
        <p:sp>
          <p:nvSpPr>
            <p:cNvPr id="63" name="Freeform 7">
              <a:extLst>
                <a:ext uri="{FF2B5EF4-FFF2-40B4-BE49-F238E27FC236}">
                  <a16:creationId xmlns:a16="http://schemas.microsoft.com/office/drawing/2014/main" id="{D7F1825A-7CD9-4770-9596-962D3A44BDE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739FC4"/>
              </a:solidFill>
              <a:prstDash val="solid"/>
              <a:miter/>
            </a:ln>
          </p:spPr>
        </p:sp>
        <p:sp>
          <p:nvSpPr>
            <p:cNvPr id="64" name="TextBox 8">
              <a:extLst>
                <a:ext uri="{FF2B5EF4-FFF2-40B4-BE49-F238E27FC236}">
                  <a16:creationId xmlns:a16="http://schemas.microsoft.com/office/drawing/2014/main" id="{99F50ABE-8833-439C-B4CD-5DF4FE312CA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solidFill>
                  <a:schemeClr val="bg1"/>
                </a:solidFill>
              </a:endParaRPr>
            </a:p>
          </p:txBody>
        </p:sp>
      </p:grpSp>
      <p:grpSp>
        <p:nvGrpSpPr>
          <p:cNvPr id="65" name="Group 9">
            <a:extLst>
              <a:ext uri="{FF2B5EF4-FFF2-40B4-BE49-F238E27FC236}">
                <a16:creationId xmlns:a16="http://schemas.microsoft.com/office/drawing/2014/main" id="{CB1BD8AC-130F-4DE0-90E8-1E168814F44B}"/>
              </a:ext>
            </a:extLst>
          </p:cNvPr>
          <p:cNvGrpSpPr/>
          <p:nvPr/>
        </p:nvGrpSpPr>
        <p:grpSpPr>
          <a:xfrm>
            <a:off x="6502383" y="9553524"/>
            <a:ext cx="2304240" cy="2304240"/>
            <a:chOff x="0" y="0"/>
            <a:chExt cx="812800" cy="812800"/>
          </a:xfrm>
        </p:grpSpPr>
        <p:sp>
          <p:nvSpPr>
            <p:cNvPr id="66" name="Freeform 10">
              <a:extLst>
                <a:ext uri="{FF2B5EF4-FFF2-40B4-BE49-F238E27FC236}">
                  <a16:creationId xmlns:a16="http://schemas.microsoft.com/office/drawing/2014/main" id="{50E7A760-92A5-498A-A7D3-5A858A20D48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739FC4"/>
              </a:solidFill>
              <a:prstDash val="solid"/>
              <a:miter/>
            </a:ln>
          </p:spPr>
        </p:sp>
        <p:sp>
          <p:nvSpPr>
            <p:cNvPr id="67" name="TextBox 11">
              <a:extLst>
                <a:ext uri="{FF2B5EF4-FFF2-40B4-BE49-F238E27FC236}">
                  <a16:creationId xmlns:a16="http://schemas.microsoft.com/office/drawing/2014/main" id="{532CE401-F63C-404E-9CF3-F80CAF7A867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solidFill>
                  <a:schemeClr val="bg1"/>
                </a:solidFill>
              </a:endParaRPr>
            </a:p>
          </p:txBody>
        </p:sp>
      </p:grpSp>
      <p:sp>
        <p:nvSpPr>
          <p:cNvPr id="68" name="TextBox 12">
            <a:extLst>
              <a:ext uri="{FF2B5EF4-FFF2-40B4-BE49-F238E27FC236}">
                <a16:creationId xmlns:a16="http://schemas.microsoft.com/office/drawing/2014/main" id="{59A48BE5-F2DB-4E8B-B573-A045F23057D5}"/>
              </a:ext>
            </a:extLst>
          </p:cNvPr>
          <p:cNvSpPr txBox="1"/>
          <p:nvPr/>
        </p:nvSpPr>
        <p:spPr>
          <a:xfrm>
            <a:off x="4892637" y="137966"/>
            <a:ext cx="8716797" cy="1605655"/>
          </a:xfrm>
          <a:prstGeom prst="rect">
            <a:avLst/>
          </a:prstGeom>
        </p:spPr>
        <p:txBody>
          <a:bodyPr lIns="0" tIns="0" rIns="0" bIns="0" rtlCol="0" anchor="t">
            <a:spAutoFit/>
          </a:bodyPr>
          <a:lstStyle/>
          <a:p>
            <a:pPr marL="0" lvl="0" indent="0" algn="ctr">
              <a:lnSpc>
                <a:spcPts val="12316"/>
              </a:lnSpc>
            </a:pPr>
            <a:r>
              <a:rPr lang="en-FI" sz="8900" spc="-474" dirty="0">
                <a:solidFill>
                  <a:schemeClr val="tx2"/>
                </a:solidFill>
                <a:latin typeface="Rig Solid Bold Halftone"/>
                <a:ea typeface="Rig Solid Bold Halftone"/>
                <a:cs typeface="Rig Solid Bold Halftone"/>
                <a:sym typeface="Rig Solid Bold Halftone"/>
              </a:rPr>
              <a:t>modules</a:t>
            </a:r>
            <a:endParaRPr lang="en-US" sz="8900" spc="-474" dirty="0">
              <a:solidFill>
                <a:schemeClr val="tx2"/>
              </a:solidFill>
              <a:latin typeface="Rig Solid Bold Halftone"/>
              <a:ea typeface="Rig Solid Bold Halftone"/>
              <a:cs typeface="Rig Solid Bold Halftone"/>
              <a:sym typeface="Rig Solid Bold Halftone"/>
            </a:endParaRPr>
          </a:p>
        </p:txBody>
      </p:sp>
      <p:sp>
        <p:nvSpPr>
          <p:cNvPr id="69" name="Text 0">
            <a:extLst>
              <a:ext uri="{FF2B5EF4-FFF2-40B4-BE49-F238E27FC236}">
                <a16:creationId xmlns:a16="http://schemas.microsoft.com/office/drawing/2014/main" id="{53E0E80F-72BD-455D-AF24-D4E6389E6234}"/>
              </a:ext>
            </a:extLst>
          </p:cNvPr>
          <p:cNvSpPr/>
          <p:nvPr/>
        </p:nvSpPr>
        <p:spPr>
          <a:xfrm>
            <a:off x="2368867" y="1539299"/>
            <a:ext cx="5136475" cy="45017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500"/>
              </a:lnSpc>
              <a:buNone/>
            </a:pP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70" name="Shape 1">
            <a:extLst>
              <a:ext uri="{FF2B5EF4-FFF2-40B4-BE49-F238E27FC236}">
                <a16:creationId xmlns:a16="http://schemas.microsoft.com/office/drawing/2014/main" id="{BCAEB9EB-9116-4A5D-9309-FB170DA5A2D5}"/>
              </a:ext>
            </a:extLst>
          </p:cNvPr>
          <p:cNvSpPr/>
          <p:nvPr/>
        </p:nvSpPr>
        <p:spPr>
          <a:xfrm>
            <a:off x="2368867" y="2277487"/>
            <a:ext cx="972979" cy="829747"/>
          </a:xfrm>
          <a:prstGeom prst="roundRect">
            <a:avLst>
              <a:gd name="adj" fmla="val 7291"/>
            </a:avLst>
          </a:prstGeom>
          <a:solidFill>
            <a:srgbClr val="31136C"/>
          </a:solidFill>
          <a:ln w="7620">
            <a:solidFill>
              <a:srgbClr val="4A2C85"/>
            </a:solidFill>
            <a:prstDash val="solid"/>
          </a:ln>
        </p:spPr>
        <p:txBody>
          <a:bodyPr/>
          <a:lstStyle/>
          <a:p>
            <a:endParaRPr lang="en-IN" b="1" dirty="0">
              <a:solidFill>
                <a:schemeClr val="bg1"/>
              </a:solidFill>
              <a:latin typeface="Times New Roman" panose="02020603050405020304" pitchFamily="18" charset="0"/>
              <a:cs typeface="Times New Roman" panose="02020603050405020304" pitchFamily="18" charset="0"/>
            </a:endParaRPr>
          </a:p>
        </p:txBody>
      </p:sp>
      <p:sp>
        <p:nvSpPr>
          <p:cNvPr id="71" name="Text 2">
            <a:extLst>
              <a:ext uri="{FF2B5EF4-FFF2-40B4-BE49-F238E27FC236}">
                <a16:creationId xmlns:a16="http://schemas.microsoft.com/office/drawing/2014/main" id="{D6E91951-586F-4CFC-A668-54C7BF0D197B}"/>
              </a:ext>
            </a:extLst>
          </p:cNvPr>
          <p:cNvSpPr/>
          <p:nvPr/>
        </p:nvSpPr>
        <p:spPr>
          <a:xfrm>
            <a:off x="2520433" y="2548354"/>
            <a:ext cx="65008" cy="28801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250"/>
              </a:lnSpc>
              <a:buNone/>
            </a:pPr>
            <a:r>
              <a:rPr lang="en-US" b="1" dirty="0">
                <a:solidFill>
                  <a:schemeClr val="bg1"/>
                </a:solidFill>
                <a:latin typeface="Times New Roman" panose="02020603050405020304" pitchFamily="18" charset="0"/>
                <a:ea typeface="Montserrat" pitchFamily="34" charset="-122"/>
                <a:cs typeface="Times New Roman" panose="02020603050405020304" pitchFamily="18" charset="0"/>
              </a:rPr>
              <a:t>1</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72" name="Text 3">
            <a:extLst>
              <a:ext uri="{FF2B5EF4-FFF2-40B4-BE49-F238E27FC236}">
                <a16:creationId xmlns:a16="http://schemas.microsoft.com/office/drawing/2014/main" id="{B576F692-2D42-4FB2-AF47-700A5065D78D}"/>
              </a:ext>
            </a:extLst>
          </p:cNvPr>
          <p:cNvSpPr/>
          <p:nvPr/>
        </p:nvSpPr>
        <p:spPr>
          <a:xfrm>
            <a:off x="3485792" y="2421433"/>
            <a:ext cx="3357920" cy="22502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US" b="1" dirty="0">
                <a:latin typeface="Times New Roman" panose="02020603050405020304" pitchFamily="18" charset="0"/>
                <a:ea typeface="Montserrat" pitchFamily="34" charset="-122"/>
                <a:cs typeface="Times New Roman" panose="02020603050405020304" pitchFamily="18" charset="0"/>
              </a:rPr>
              <a:t>User Authentication and</a:t>
            </a:r>
            <a:r>
              <a:rPr lang="en-FI" b="1" dirty="0">
                <a:latin typeface="Times New Roman" panose="02020603050405020304" pitchFamily="18" charset="0"/>
                <a:ea typeface="Montserrat" pitchFamily="34" charset="-122"/>
                <a:cs typeface="Times New Roman" panose="02020603050405020304" pitchFamily="18" charset="0"/>
              </a:rPr>
              <a:t> </a:t>
            </a:r>
            <a:r>
              <a:rPr lang="en-IN" b="1" dirty="0">
                <a:latin typeface="Times New Roman" panose="02020603050405020304" pitchFamily="18" charset="0"/>
                <a:ea typeface="Montserrat" pitchFamily="34" charset="-122"/>
                <a:cs typeface="Times New Roman" panose="02020603050405020304" pitchFamily="18" charset="0"/>
              </a:rPr>
              <a:t>O</a:t>
            </a:r>
            <a:r>
              <a:rPr lang="en-FI" b="1" dirty="0">
                <a:latin typeface="Times New Roman" panose="02020603050405020304" pitchFamily="18" charset="0"/>
                <a:ea typeface="Montserrat" pitchFamily="34" charset="-122"/>
                <a:cs typeface="Times New Roman" panose="02020603050405020304" pitchFamily="18" charset="0"/>
              </a:rPr>
              <a:t>T</a:t>
            </a:r>
            <a:r>
              <a:rPr lang="en-IN" b="1" dirty="0">
                <a:latin typeface="Times New Roman" panose="02020603050405020304" pitchFamily="18" charset="0"/>
                <a:ea typeface="Montserrat" pitchFamily="34" charset="-122"/>
                <a:cs typeface="Times New Roman" panose="02020603050405020304" pitchFamily="18" charset="0"/>
              </a:rPr>
              <a:t>P</a:t>
            </a:r>
            <a:r>
              <a:rPr lang="en-FI" b="1" dirty="0">
                <a:latin typeface="Times New Roman" panose="02020603050405020304" pitchFamily="18" charset="0"/>
                <a:ea typeface="Montserrat" pitchFamily="34" charset="-122"/>
                <a:cs typeface="Times New Roman" panose="02020603050405020304" pitchFamily="18" charset="0"/>
              </a:rPr>
              <a:t> </a:t>
            </a:r>
            <a:r>
              <a:rPr lang="en-IN" b="1" dirty="0">
                <a:latin typeface="Times New Roman" panose="02020603050405020304" pitchFamily="18" charset="0"/>
                <a:ea typeface="Montserrat" pitchFamily="34" charset="-122"/>
                <a:cs typeface="Times New Roman" panose="02020603050405020304" pitchFamily="18" charset="0"/>
              </a:rPr>
              <a:t>b</a:t>
            </a:r>
            <a:r>
              <a:rPr lang="en-FI" b="1" dirty="0">
                <a:latin typeface="Times New Roman" panose="02020603050405020304" pitchFamily="18" charset="0"/>
                <a:ea typeface="Montserrat" pitchFamily="34" charset="-122"/>
                <a:cs typeface="Times New Roman" panose="02020603050405020304" pitchFamily="18" charset="0"/>
              </a:rPr>
              <a:t>a</a:t>
            </a:r>
            <a:r>
              <a:rPr lang="en-IN" b="1" dirty="0">
                <a:latin typeface="Times New Roman" panose="02020603050405020304" pitchFamily="18" charset="0"/>
                <a:ea typeface="Montserrat" pitchFamily="34" charset="-122"/>
                <a:cs typeface="Times New Roman" panose="02020603050405020304" pitchFamily="18" charset="0"/>
              </a:rPr>
              <a:t>s</a:t>
            </a:r>
            <a:r>
              <a:rPr lang="en-FI" b="1" dirty="0">
                <a:latin typeface="Times New Roman" panose="02020603050405020304" pitchFamily="18" charset="0"/>
                <a:ea typeface="Montserrat" pitchFamily="34" charset="-122"/>
                <a:cs typeface="Times New Roman" panose="02020603050405020304" pitchFamily="18" charset="0"/>
              </a:rPr>
              <a:t>e</a:t>
            </a:r>
            <a:r>
              <a:rPr lang="en-IN" b="1" dirty="0">
                <a:latin typeface="Times New Roman" panose="02020603050405020304" pitchFamily="18" charset="0"/>
                <a:ea typeface="Montserrat" pitchFamily="34" charset="-122"/>
                <a:cs typeface="Times New Roman" panose="02020603050405020304" pitchFamily="18" charset="0"/>
              </a:rPr>
              <a:t>d</a:t>
            </a:r>
            <a:r>
              <a:rPr lang="en-US" b="1" dirty="0">
                <a:latin typeface="Times New Roman" panose="02020603050405020304" pitchFamily="18" charset="0"/>
                <a:ea typeface="Montserrat" pitchFamily="34" charset="-122"/>
                <a:cs typeface="Times New Roman" panose="02020603050405020304" pitchFamily="18" charset="0"/>
              </a:rPr>
              <a:t> Registration</a:t>
            </a:r>
            <a:endParaRPr lang="en-US" b="1" dirty="0">
              <a:latin typeface="Times New Roman" panose="02020603050405020304" pitchFamily="18" charset="0"/>
              <a:cs typeface="Times New Roman" panose="02020603050405020304" pitchFamily="18" charset="0"/>
            </a:endParaRPr>
          </a:p>
        </p:txBody>
      </p:sp>
      <p:sp>
        <p:nvSpPr>
          <p:cNvPr id="73" name="Text 4">
            <a:extLst>
              <a:ext uri="{FF2B5EF4-FFF2-40B4-BE49-F238E27FC236}">
                <a16:creationId xmlns:a16="http://schemas.microsoft.com/office/drawing/2014/main" id="{C283B9E3-C1F7-4A12-AAC9-EF0959A53CCC}"/>
              </a:ext>
            </a:extLst>
          </p:cNvPr>
          <p:cNvSpPr/>
          <p:nvPr/>
        </p:nvSpPr>
        <p:spPr>
          <a:xfrm>
            <a:off x="3485792" y="2732782"/>
            <a:ext cx="4940856" cy="23050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800"/>
              </a:lnSpc>
              <a:buNone/>
            </a:pPr>
            <a:r>
              <a:rPr lang="en-US" b="1" dirty="0">
                <a:latin typeface="Times New Roman" panose="02020603050405020304" pitchFamily="18" charset="0"/>
                <a:ea typeface="Heebo Light" pitchFamily="34" charset="-122"/>
                <a:cs typeface="Times New Roman" panose="02020603050405020304" pitchFamily="18" charset="0"/>
              </a:rPr>
              <a:t>Secure user authentication and registration process to manage user accounts.</a:t>
            </a:r>
            <a:endParaRPr lang="en-US" b="1" dirty="0">
              <a:latin typeface="Times New Roman" panose="02020603050405020304" pitchFamily="18" charset="0"/>
              <a:cs typeface="Times New Roman" panose="02020603050405020304" pitchFamily="18" charset="0"/>
            </a:endParaRPr>
          </a:p>
        </p:txBody>
      </p:sp>
      <p:sp>
        <p:nvSpPr>
          <p:cNvPr id="74" name="Shape 5">
            <a:extLst>
              <a:ext uri="{FF2B5EF4-FFF2-40B4-BE49-F238E27FC236}">
                <a16:creationId xmlns:a16="http://schemas.microsoft.com/office/drawing/2014/main" id="{9FBC12E7-67CB-4AC9-9C5A-4CE9E7E2B992}"/>
              </a:ext>
            </a:extLst>
          </p:cNvPr>
          <p:cNvSpPr/>
          <p:nvPr/>
        </p:nvSpPr>
        <p:spPr>
          <a:xfrm>
            <a:off x="3413759" y="3103423"/>
            <a:ext cx="12505373" cy="7620"/>
          </a:xfrm>
          <a:prstGeom prst="roundRect">
            <a:avLst>
              <a:gd name="adj" fmla="val 793949"/>
            </a:avLst>
          </a:prstGeom>
          <a:solidFill>
            <a:srgbClr val="4A2C85"/>
          </a:solidFill>
          <a:ln/>
        </p:spPr>
        <p:txBody>
          <a:bodyPr/>
          <a:lstStyle/>
          <a:p>
            <a:endParaRPr lang="en-IN" b="1">
              <a:solidFill>
                <a:schemeClr val="bg1"/>
              </a:solidFill>
              <a:latin typeface="Times New Roman" panose="02020603050405020304" pitchFamily="18" charset="0"/>
              <a:cs typeface="Times New Roman" panose="02020603050405020304" pitchFamily="18" charset="0"/>
            </a:endParaRPr>
          </a:p>
        </p:txBody>
      </p:sp>
      <p:sp>
        <p:nvSpPr>
          <p:cNvPr id="75" name="Shape 6">
            <a:extLst>
              <a:ext uri="{FF2B5EF4-FFF2-40B4-BE49-F238E27FC236}">
                <a16:creationId xmlns:a16="http://schemas.microsoft.com/office/drawing/2014/main" id="{5FDE1746-06B4-44DD-BF83-8F6C43E45439}"/>
              </a:ext>
            </a:extLst>
          </p:cNvPr>
          <p:cNvSpPr/>
          <p:nvPr/>
        </p:nvSpPr>
        <p:spPr>
          <a:xfrm>
            <a:off x="2368867" y="3179147"/>
            <a:ext cx="1822133" cy="829747"/>
          </a:xfrm>
          <a:prstGeom prst="roundRect">
            <a:avLst>
              <a:gd name="adj" fmla="val 7291"/>
            </a:avLst>
          </a:prstGeom>
          <a:solidFill>
            <a:srgbClr val="31136C"/>
          </a:solidFill>
          <a:ln w="7620">
            <a:solidFill>
              <a:srgbClr val="4A2C85"/>
            </a:solidFill>
            <a:prstDash val="solid"/>
          </a:ln>
        </p:spPr>
        <p:txBody>
          <a:bodyPr/>
          <a:lstStyle/>
          <a:p>
            <a:endParaRPr lang="en-IN" b="1" dirty="0">
              <a:solidFill>
                <a:schemeClr val="bg1"/>
              </a:solidFill>
              <a:latin typeface="Times New Roman" panose="02020603050405020304" pitchFamily="18" charset="0"/>
              <a:cs typeface="Times New Roman" panose="02020603050405020304" pitchFamily="18" charset="0"/>
            </a:endParaRPr>
          </a:p>
        </p:txBody>
      </p:sp>
      <p:sp>
        <p:nvSpPr>
          <p:cNvPr id="76" name="Text 7">
            <a:extLst>
              <a:ext uri="{FF2B5EF4-FFF2-40B4-BE49-F238E27FC236}">
                <a16:creationId xmlns:a16="http://schemas.microsoft.com/office/drawing/2014/main" id="{ADDC9121-AC3C-4D36-BE7A-63766BA77E7C}"/>
              </a:ext>
            </a:extLst>
          </p:cNvPr>
          <p:cNvSpPr/>
          <p:nvPr/>
        </p:nvSpPr>
        <p:spPr>
          <a:xfrm>
            <a:off x="2520433" y="3450014"/>
            <a:ext cx="102275" cy="28801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250"/>
              </a:lnSpc>
              <a:buNone/>
            </a:pPr>
            <a:r>
              <a:rPr lang="en-US" b="1" dirty="0">
                <a:solidFill>
                  <a:schemeClr val="bg1"/>
                </a:solidFill>
                <a:latin typeface="Times New Roman" panose="02020603050405020304" pitchFamily="18" charset="0"/>
                <a:ea typeface="Montserrat" pitchFamily="34" charset="-122"/>
                <a:cs typeface="Times New Roman" panose="02020603050405020304" pitchFamily="18" charset="0"/>
              </a:rPr>
              <a:t>2</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77" name="Text 8">
            <a:extLst>
              <a:ext uri="{FF2B5EF4-FFF2-40B4-BE49-F238E27FC236}">
                <a16:creationId xmlns:a16="http://schemas.microsoft.com/office/drawing/2014/main" id="{E4BE1C6C-E339-4703-8108-0D334F9A3DA2}"/>
              </a:ext>
            </a:extLst>
          </p:cNvPr>
          <p:cNvSpPr/>
          <p:nvPr/>
        </p:nvSpPr>
        <p:spPr>
          <a:xfrm rot="10800000" flipV="1">
            <a:off x="3726536" y="3260060"/>
            <a:ext cx="3410426" cy="30246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750"/>
              </a:lnSpc>
            </a:pPr>
            <a:r>
              <a:rPr lang="en-FI" b="1" dirty="0">
                <a:latin typeface="Times New Roman" panose="02020603050405020304" pitchFamily="18" charset="0"/>
                <a:ea typeface="Montserrat" pitchFamily="34" charset="-122"/>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Forgot Password</a:t>
            </a:r>
            <a:r>
              <a:rPr lang="en-FI"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Secure login</a:t>
            </a:r>
          </a:p>
        </p:txBody>
      </p:sp>
      <p:sp>
        <p:nvSpPr>
          <p:cNvPr id="78" name="Text 9">
            <a:extLst>
              <a:ext uri="{FF2B5EF4-FFF2-40B4-BE49-F238E27FC236}">
                <a16:creationId xmlns:a16="http://schemas.microsoft.com/office/drawing/2014/main" id="{914127A2-502B-4F4A-83BA-8205CC6042CB}"/>
              </a:ext>
            </a:extLst>
          </p:cNvPr>
          <p:cNvSpPr/>
          <p:nvPr/>
        </p:nvSpPr>
        <p:spPr>
          <a:xfrm>
            <a:off x="4458771" y="3634442"/>
            <a:ext cx="4409480" cy="23050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800"/>
              </a:lnSpc>
            </a:pPr>
            <a:r>
              <a:rPr lang="en-US" b="1" dirty="0">
                <a:latin typeface="Times New Roman" panose="02020603050405020304" pitchFamily="18" charset="0"/>
                <a:cs typeface="Times New Roman" panose="02020603050405020304" pitchFamily="18" charset="0"/>
              </a:rPr>
              <a:t>Email-based password recovery system for seamless account access.</a:t>
            </a:r>
          </a:p>
        </p:txBody>
      </p:sp>
      <p:sp>
        <p:nvSpPr>
          <p:cNvPr id="79" name="Shape 10">
            <a:extLst>
              <a:ext uri="{FF2B5EF4-FFF2-40B4-BE49-F238E27FC236}">
                <a16:creationId xmlns:a16="http://schemas.microsoft.com/office/drawing/2014/main" id="{4C35D528-664C-4CCB-9590-FED15736859A}"/>
              </a:ext>
            </a:extLst>
          </p:cNvPr>
          <p:cNvSpPr/>
          <p:nvPr/>
        </p:nvSpPr>
        <p:spPr>
          <a:xfrm>
            <a:off x="4386738" y="4005083"/>
            <a:ext cx="11532394" cy="7620"/>
          </a:xfrm>
          <a:prstGeom prst="roundRect">
            <a:avLst>
              <a:gd name="adj" fmla="val 793949"/>
            </a:avLst>
          </a:prstGeom>
          <a:solidFill>
            <a:srgbClr val="4A2C85"/>
          </a:solidFill>
          <a:ln/>
        </p:spPr>
        <p:txBody>
          <a:bodyPr/>
          <a:lstStyle/>
          <a:p>
            <a:endParaRPr lang="en-IN" b="1">
              <a:solidFill>
                <a:schemeClr val="bg1"/>
              </a:solidFill>
              <a:latin typeface="Times New Roman" panose="02020603050405020304" pitchFamily="18" charset="0"/>
              <a:cs typeface="Times New Roman" panose="02020603050405020304" pitchFamily="18" charset="0"/>
            </a:endParaRPr>
          </a:p>
        </p:txBody>
      </p:sp>
      <p:sp>
        <p:nvSpPr>
          <p:cNvPr id="80" name="Shape 11">
            <a:extLst>
              <a:ext uri="{FF2B5EF4-FFF2-40B4-BE49-F238E27FC236}">
                <a16:creationId xmlns:a16="http://schemas.microsoft.com/office/drawing/2014/main" id="{D3120226-1E80-464C-B183-682DF8906C50}"/>
              </a:ext>
            </a:extLst>
          </p:cNvPr>
          <p:cNvSpPr/>
          <p:nvPr/>
        </p:nvSpPr>
        <p:spPr>
          <a:xfrm>
            <a:off x="2368867" y="4080807"/>
            <a:ext cx="2918936" cy="829747"/>
          </a:xfrm>
          <a:prstGeom prst="roundRect">
            <a:avLst>
              <a:gd name="adj" fmla="val 7291"/>
            </a:avLst>
          </a:prstGeom>
          <a:solidFill>
            <a:srgbClr val="31136C"/>
          </a:solidFill>
          <a:ln w="7620">
            <a:solidFill>
              <a:srgbClr val="4A2C85"/>
            </a:solidFill>
            <a:prstDash val="solid"/>
          </a:ln>
        </p:spPr>
        <p:txBody>
          <a:bodyPr/>
          <a:lstStyle/>
          <a:p>
            <a:endParaRPr lang="en-IN" b="1">
              <a:solidFill>
                <a:schemeClr val="bg1"/>
              </a:solidFill>
              <a:latin typeface="Times New Roman" panose="02020603050405020304" pitchFamily="18" charset="0"/>
              <a:cs typeface="Times New Roman" panose="02020603050405020304" pitchFamily="18" charset="0"/>
            </a:endParaRPr>
          </a:p>
        </p:txBody>
      </p:sp>
      <p:sp>
        <p:nvSpPr>
          <p:cNvPr id="81" name="Text 12">
            <a:extLst>
              <a:ext uri="{FF2B5EF4-FFF2-40B4-BE49-F238E27FC236}">
                <a16:creationId xmlns:a16="http://schemas.microsoft.com/office/drawing/2014/main" id="{3696E273-9907-451C-A13D-0778C6C4B278}"/>
              </a:ext>
            </a:extLst>
          </p:cNvPr>
          <p:cNvSpPr/>
          <p:nvPr/>
        </p:nvSpPr>
        <p:spPr>
          <a:xfrm>
            <a:off x="2520433" y="4351674"/>
            <a:ext cx="101560" cy="28801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250"/>
              </a:lnSpc>
              <a:buNone/>
            </a:pPr>
            <a:r>
              <a:rPr lang="en-US" b="1" dirty="0">
                <a:solidFill>
                  <a:schemeClr val="bg1"/>
                </a:solidFill>
                <a:latin typeface="Times New Roman" panose="02020603050405020304" pitchFamily="18" charset="0"/>
                <a:ea typeface="Montserrat" pitchFamily="34" charset="-122"/>
                <a:cs typeface="Times New Roman" panose="02020603050405020304" pitchFamily="18" charset="0"/>
              </a:rPr>
              <a:t>3</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82" name="Text 13">
            <a:extLst>
              <a:ext uri="{FF2B5EF4-FFF2-40B4-BE49-F238E27FC236}">
                <a16:creationId xmlns:a16="http://schemas.microsoft.com/office/drawing/2014/main" id="{286D0573-4638-4C54-B862-2CD0348DEEFE}"/>
              </a:ext>
            </a:extLst>
          </p:cNvPr>
          <p:cNvSpPr/>
          <p:nvPr/>
        </p:nvSpPr>
        <p:spPr>
          <a:xfrm>
            <a:off x="5431749" y="4224754"/>
            <a:ext cx="2908340" cy="22502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US" b="1" dirty="0">
                <a:latin typeface="Times New Roman" panose="02020603050405020304" pitchFamily="18" charset="0"/>
                <a:ea typeface="Montserrat" pitchFamily="34" charset="-122"/>
                <a:cs typeface="Times New Roman" panose="02020603050405020304" pitchFamily="18" charset="0"/>
              </a:rPr>
              <a:t>Course </a:t>
            </a:r>
            <a:r>
              <a:rPr lang="en-FI" b="1" dirty="0">
                <a:latin typeface="Times New Roman" panose="02020603050405020304" pitchFamily="18" charset="0"/>
                <a:ea typeface="Montserrat" pitchFamily="34" charset="-122"/>
                <a:cs typeface="Times New Roman" panose="02020603050405020304" pitchFamily="18" charset="0"/>
              </a:rPr>
              <a:t>Display and Search</a:t>
            </a:r>
            <a:endParaRPr lang="en-US" b="1" dirty="0">
              <a:latin typeface="Times New Roman" panose="02020603050405020304" pitchFamily="18" charset="0"/>
              <a:cs typeface="Times New Roman" panose="02020603050405020304" pitchFamily="18" charset="0"/>
            </a:endParaRPr>
          </a:p>
        </p:txBody>
      </p:sp>
      <p:sp>
        <p:nvSpPr>
          <p:cNvPr id="83" name="Text 14">
            <a:extLst>
              <a:ext uri="{FF2B5EF4-FFF2-40B4-BE49-F238E27FC236}">
                <a16:creationId xmlns:a16="http://schemas.microsoft.com/office/drawing/2014/main" id="{8044272C-2B4C-4462-A98C-6E16DA33ADC0}"/>
              </a:ext>
            </a:extLst>
          </p:cNvPr>
          <p:cNvSpPr/>
          <p:nvPr/>
        </p:nvSpPr>
        <p:spPr>
          <a:xfrm>
            <a:off x="5431749" y="4536102"/>
            <a:ext cx="4139803" cy="23050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800"/>
              </a:lnSpc>
            </a:pPr>
            <a:r>
              <a:rPr lang="en-US" b="1" dirty="0">
                <a:latin typeface="Times New Roman" panose="02020603050405020304" pitchFamily="18" charset="0"/>
                <a:cs typeface="Times New Roman" panose="02020603050405020304" pitchFamily="18" charset="0"/>
              </a:rPr>
              <a:t>User-friendly interface for browsing and searching available courses.</a:t>
            </a:r>
          </a:p>
        </p:txBody>
      </p:sp>
      <p:sp>
        <p:nvSpPr>
          <p:cNvPr id="84" name="Shape 15">
            <a:extLst>
              <a:ext uri="{FF2B5EF4-FFF2-40B4-BE49-F238E27FC236}">
                <a16:creationId xmlns:a16="http://schemas.microsoft.com/office/drawing/2014/main" id="{593D5CDD-BA15-4931-8C92-D50DD07A20AD}"/>
              </a:ext>
            </a:extLst>
          </p:cNvPr>
          <p:cNvSpPr/>
          <p:nvPr/>
        </p:nvSpPr>
        <p:spPr>
          <a:xfrm>
            <a:off x="5359717" y="4906744"/>
            <a:ext cx="10559415" cy="7620"/>
          </a:xfrm>
          <a:prstGeom prst="roundRect">
            <a:avLst>
              <a:gd name="adj" fmla="val 793949"/>
            </a:avLst>
          </a:prstGeom>
          <a:solidFill>
            <a:srgbClr val="4A2C85"/>
          </a:solidFill>
          <a:ln/>
        </p:spPr>
        <p:txBody>
          <a:bodyPr/>
          <a:lstStyle/>
          <a:p>
            <a:endParaRPr lang="en-IN" b="1">
              <a:solidFill>
                <a:schemeClr val="bg1"/>
              </a:solidFill>
              <a:latin typeface="Times New Roman" panose="02020603050405020304" pitchFamily="18" charset="0"/>
              <a:cs typeface="Times New Roman" panose="02020603050405020304" pitchFamily="18" charset="0"/>
            </a:endParaRPr>
          </a:p>
        </p:txBody>
      </p:sp>
      <p:sp>
        <p:nvSpPr>
          <p:cNvPr id="85" name="Shape 16">
            <a:extLst>
              <a:ext uri="{FF2B5EF4-FFF2-40B4-BE49-F238E27FC236}">
                <a16:creationId xmlns:a16="http://schemas.microsoft.com/office/drawing/2014/main" id="{7659E33E-6D40-4123-884E-A6B5C33AF901}"/>
              </a:ext>
            </a:extLst>
          </p:cNvPr>
          <p:cNvSpPr/>
          <p:nvPr/>
        </p:nvSpPr>
        <p:spPr>
          <a:xfrm>
            <a:off x="2368867" y="4982467"/>
            <a:ext cx="3892034" cy="829747"/>
          </a:xfrm>
          <a:prstGeom prst="roundRect">
            <a:avLst>
              <a:gd name="adj" fmla="val 7291"/>
            </a:avLst>
          </a:prstGeom>
          <a:solidFill>
            <a:srgbClr val="31136C"/>
          </a:solidFill>
          <a:ln w="7620">
            <a:solidFill>
              <a:srgbClr val="4A2C85"/>
            </a:solidFill>
            <a:prstDash val="solid"/>
          </a:ln>
        </p:spPr>
        <p:txBody>
          <a:bodyPr/>
          <a:lstStyle/>
          <a:p>
            <a:endParaRPr lang="en-IN" b="1">
              <a:solidFill>
                <a:schemeClr val="bg1"/>
              </a:solidFill>
              <a:latin typeface="Times New Roman" panose="02020603050405020304" pitchFamily="18" charset="0"/>
              <a:cs typeface="Times New Roman" panose="02020603050405020304" pitchFamily="18" charset="0"/>
            </a:endParaRPr>
          </a:p>
        </p:txBody>
      </p:sp>
      <p:sp>
        <p:nvSpPr>
          <p:cNvPr id="86" name="Text 17">
            <a:extLst>
              <a:ext uri="{FF2B5EF4-FFF2-40B4-BE49-F238E27FC236}">
                <a16:creationId xmlns:a16="http://schemas.microsoft.com/office/drawing/2014/main" id="{C8BF0381-0996-402D-8746-E5E801D766B1}"/>
              </a:ext>
            </a:extLst>
          </p:cNvPr>
          <p:cNvSpPr/>
          <p:nvPr/>
        </p:nvSpPr>
        <p:spPr>
          <a:xfrm>
            <a:off x="2520433" y="5253335"/>
            <a:ext cx="118943" cy="28801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250"/>
              </a:lnSpc>
              <a:buNone/>
            </a:pPr>
            <a:r>
              <a:rPr lang="en-US" b="1" dirty="0">
                <a:solidFill>
                  <a:schemeClr val="bg1"/>
                </a:solidFill>
                <a:latin typeface="Times New Roman" panose="02020603050405020304" pitchFamily="18" charset="0"/>
                <a:ea typeface="Montserrat" pitchFamily="34" charset="-122"/>
                <a:cs typeface="Times New Roman" panose="02020603050405020304" pitchFamily="18" charset="0"/>
              </a:rPr>
              <a:t>4</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87" name="Text 18">
            <a:extLst>
              <a:ext uri="{FF2B5EF4-FFF2-40B4-BE49-F238E27FC236}">
                <a16:creationId xmlns:a16="http://schemas.microsoft.com/office/drawing/2014/main" id="{78318F7C-EEAE-4706-884D-84B2EF577FB0}"/>
              </a:ext>
            </a:extLst>
          </p:cNvPr>
          <p:cNvSpPr/>
          <p:nvPr/>
        </p:nvSpPr>
        <p:spPr>
          <a:xfrm>
            <a:off x="6404847" y="5126414"/>
            <a:ext cx="3023116" cy="22502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US" b="1" dirty="0">
                <a:latin typeface="Times New Roman" panose="02020603050405020304" pitchFamily="18" charset="0"/>
                <a:ea typeface="Montserrat" pitchFamily="34" charset="-122"/>
                <a:cs typeface="Times New Roman" panose="02020603050405020304" pitchFamily="18" charset="0"/>
              </a:rPr>
              <a:t>Course </a:t>
            </a:r>
            <a:r>
              <a:rPr lang="en-FI" b="1" dirty="0" err="1">
                <a:latin typeface="Times New Roman" panose="02020603050405020304" pitchFamily="18" charset="0"/>
                <a:ea typeface="Montserrat" pitchFamily="34" charset="-122"/>
                <a:cs typeface="Times New Roman" panose="02020603050405020304" pitchFamily="18" charset="0"/>
              </a:rPr>
              <a:t>Enroll</a:t>
            </a:r>
            <a:r>
              <a:rPr lang="en-US" b="1" dirty="0">
                <a:latin typeface="Times New Roman" panose="02020603050405020304" pitchFamily="18" charset="0"/>
                <a:ea typeface="Montserrat" pitchFamily="34" charset="-122"/>
                <a:cs typeface="Times New Roman" panose="02020603050405020304" pitchFamily="18" charset="0"/>
              </a:rPr>
              <a:t> Management</a:t>
            </a:r>
            <a:endParaRPr lang="en-US" b="1" dirty="0">
              <a:latin typeface="Times New Roman" panose="02020603050405020304" pitchFamily="18" charset="0"/>
              <a:cs typeface="Times New Roman" panose="02020603050405020304" pitchFamily="18" charset="0"/>
            </a:endParaRPr>
          </a:p>
        </p:txBody>
      </p:sp>
      <p:sp>
        <p:nvSpPr>
          <p:cNvPr id="88" name="Text 19">
            <a:extLst>
              <a:ext uri="{FF2B5EF4-FFF2-40B4-BE49-F238E27FC236}">
                <a16:creationId xmlns:a16="http://schemas.microsoft.com/office/drawing/2014/main" id="{9EB32A3E-EAB3-4A88-A43A-35186750EBC4}"/>
              </a:ext>
            </a:extLst>
          </p:cNvPr>
          <p:cNvSpPr/>
          <p:nvPr/>
        </p:nvSpPr>
        <p:spPr>
          <a:xfrm>
            <a:off x="6404847" y="5437762"/>
            <a:ext cx="7058978" cy="23050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latin typeface="Times New Roman" panose="02020603050405020304" pitchFamily="18" charset="0"/>
                <a:cs typeface="Times New Roman" panose="02020603050405020304" pitchFamily="18" charset="0"/>
              </a:rPr>
              <a:t>Automated enrollment process with email notifications for registered courses.</a:t>
            </a:r>
          </a:p>
          <a:p>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89" name="Shape 20">
            <a:extLst>
              <a:ext uri="{FF2B5EF4-FFF2-40B4-BE49-F238E27FC236}">
                <a16:creationId xmlns:a16="http://schemas.microsoft.com/office/drawing/2014/main" id="{7099A6E4-F4B2-46D4-9845-6A413B4E1EC1}"/>
              </a:ext>
            </a:extLst>
          </p:cNvPr>
          <p:cNvSpPr/>
          <p:nvPr/>
        </p:nvSpPr>
        <p:spPr>
          <a:xfrm>
            <a:off x="6332814" y="5808404"/>
            <a:ext cx="9586317" cy="7620"/>
          </a:xfrm>
          <a:prstGeom prst="roundRect">
            <a:avLst>
              <a:gd name="adj" fmla="val 793949"/>
            </a:avLst>
          </a:prstGeom>
          <a:solidFill>
            <a:srgbClr val="4A2C85"/>
          </a:solidFill>
          <a:ln/>
        </p:spPr>
        <p:txBody>
          <a:bodyPr/>
          <a:lstStyle/>
          <a:p>
            <a:endParaRPr lang="en-IN" b="1">
              <a:solidFill>
                <a:schemeClr val="bg1"/>
              </a:solidFill>
              <a:latin typeface="Times New Roman" panose="02020603050405020304" pitchFamily="18" charset="0"/>
              <a:cs typeface="Times New Roman" panose="02020603050405020304" pitchFamily="18" charset="0"/>
            </a:endParaRPr>
          </a:p>
        </p:txBody>
      </p:sp>
      <p:sp>
        <p:nvSpPr>
          <p:cNvPr id="90" name="Shape 21">
            <a:extLst>
              <a:ext uri="{FF2B5EF4-FFF2-40B4-BE49-F238E27FC236}">
                <a16:creationId xmlns:a16="http://schemas.microsoft.com/office/drawing/2014/main" id="{C693177F-180E-478E-9700-CBC6C19DF9CC}"/>
              </a:ext>
            </a:extLst>
          </p:cNvPr>
          <p:cNvSpPr/>
          <p:nvPr/>
        </p:nvSpPr>
        <p:spPr>
          <a:xfrm>
            <a:off x="2368867" y="5884128"/>
            <a:ext cx="4865013" cy="829747"/>
          </a:xfrm>
          <a:prstGeom prst="roundRect">
            <a:avLst>
              <a:gd name="adj" fmla="val 7291"/>
            </a:avLst>
          </a:prstGeom>
          <a:solidFill>
            <a:srgbClr val="31136C"/>
          </a:solidFill>
          <a:ln w="7620">
            <a:solidFill>
              <a:srgbClr val="4A2C85"/>
            </a:solidFill>
            <a:prstDash val="solid"/>
          </a:ln>
        </p:spPr>
        <p:txBody>
          <a:bodyPr/>
          <a:lstStyle/>
          <a:p>
            <a:endParaRPr lang="en-IN" b="1">
              <a:solidFill>
                <a:schemeClr val="bg1"/>
              </a:solidFill>
              <a:latin typeface="Times New Roman" panose="02020603050405020304" pitchFamily="18" charset="0"/>
              <a:cs typeface="Times New Roman" panose="02020603050405020304" pitchFamily="18" charset="0"/>
            </a:endParaRPr>
          </a:p>
        </p:txBody>
      </p:sp>
      <p:sp>
        <p:nvSpPr>
          <p:cNvPr id="91" name="Text 22">
            <a:extLst>
              <a:ext uri="{FF2B5EF4-FFF2-40B4-BE49-F238E27FC236}">
                <a16:creationId xmlns:a16="http://schemas.microsoft.com/office/drawing/2014/main" id="{48BAF6BC-5C72-4B9D-9B3E-3AA51623B936}"/>
              </a:ext>
            </a:extLst>
          </p:cNvPr>
          <p:cNvSpPr/>
          <p:nvPr/>
        </p:nvSpPr>
        <p:spPr>
          <a:xfrm>
            <a:off x="2520433" y="6154995"/>
            <a:ext cx="101918" cy="28801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250"/>
              </a:lnSpc>
              <a:buNone/>
            </a:pPr>
            <a:r>
              <a:rPr lang="en-US" b="1" dirty="0">
                <a:solidFill>
                  <a:schemeClr val="bg1"/>
                </a:solidFill>
                <a:latin typeface="Times New Roman" panose="02020603050405020304" pitchFamily="18" charset="0"/>
                <a:ea typeface="Montserrat" pitchFamily="34" charset="-122"/>
                <a:cs typeface="Times New Roman" panose="02020603050405020304" pitchFamily="18" charset="0"/>
              </a:rPr>
              <a:t>5</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92" name="Text 23">
            <a:extLst>
              <a:ext uri="{FF2B5EF4-FFF2-40B4-BE49-F238E27FC236}">
                <a16:creationId xmlns:a16="http://schemas.microsoft.com/office/drawing/2014/main" id="{366E5458-81B0-4BA2-8A7C-9D868EB51AA9}"/>
              </a:ext>
            </a:extLst>
          </p:cNvPr>
          <p:cNvSpPr/>
          <p:nvPr/>
        </p:nvSpPr>
        <p:spPr>
          <a:xfrm>
            <a:off x="7377826" y="6028074"/>
            <a:ext cx="2713553" cy="22502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FI" b="1" dirty="0">
                <a:latin typeface="Times New Roman" panose="02020603050405020304" pitchFamily="18" charset="0"/>
                <a:cs typeface="Times New Roman" panose="02020603050405020304" pitchFamily="18" charset="0"/>
              </a:rPr>
              <a:t>F</a:t>
            </a:r>
            <a:r>
              <a:rPr lang="en-IN" b="1" dirty="0">
                <a:latin typeface="Times New Roman" panose="02020603050405020304" pitchFamily="18" charset="0"/>
                <a:cs typeface="Times New Roman" panose="02020603050405020304" pitchFamily="18" charset="0"/>
              </a:rPr>
              <a:t>e</a:t>
            </a:r>
            <a:r>
              <a:rPr lang="en-FI" b="1" dirty="0">
                <a:latin typeface="Times New Roman" panose="02020603050405020304" pitchFamily="18" charset="0"/>
                <a:cs typeface="Times New Roman" panose="02020603050405020304" pitchFamily="18" charset="0"/>
              </a:rPr>
              <a:t>e</a:t>
            </a:r>
            <a:r>
              <a:rPr lang="en-IN" b="1" dirty="0">
                <a:latin typeface="Times New Roman" panose="02020603050405020304" pitchFamily="18" charset="0"/>
                <a:cs typeface="Times New Roman" panose="02020603050405020304" pitchFamily="18" charset="0"/>
              </a:rPr>
              <a:t>d</a:t>
            </a:r>
            <a:r>
              <a:rPr lang="en-FI" b="1" dirty="0">
                <a:latin typeface="Times New Roman" panose="02020603050405020304" pitchFamily="18" charset="0"/>
                <a:cs typeface="Times New Roman" panose="02020603050405020304" pitchFamily="18" charset="0"/>
              </a:rPr>
              <a:t>b</a:t>
            </a:r>
            <a:r>
              <a:rPr lang="en-IN" b="1" dirty="0">
                <a:latin typeface="Times New Roman" panose="02020603050405020304" pitchFamily="18" charset="0"/>
                <a:cs typeface="Times New Roman" panose="02020603050405020304" pitchFamily="18" charset="0"/>
              </a:rPr>
              <a:t>a</a:t>
            </a:r>
            <a:r>
              <a:rPr lang="en-FI" b="1" dirty="0">
                <a:latin typeface="Times New Roman" panose="02020603050405020304" pitchFamily="18" charset="0"/>
                <a:cs typeface="Times New Roman" panose="02020603050405020304" pitchFamily="18" charset="0"/>
              </a:rPr>
              <a:t>c</a:t>
            </a:r>
            <a:r>
              <a:rPr lang="en-IN" b="1" dirty="0">
                <a:latin typeface="Times New Roman" panose="02020603050405020304" pitchFamily="18" charset="0"/>
                <a:cs typeface="Times New Roman" panose="02020603050405020304" pitchFamily="18" charset="0"/>
              </a:rPr>
              <a:t>k</a:t>
            </a:r>
            <a:r>
              <a:rPr lang="en-FI" b="1"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S</a:t>
            </a:r>
            <a:r>
              <a:rPr lang="en-FI" b="1" dirty="0">
                <a:latin typeface="Times New Roman" panose="02020603050405020304" pitchFamily="18" charset="0"/>
                <a:cs typeface="Times New Roman" panose="02020603050405020304" pitchFamily="18" charset="0"/>
              </a:rPr>
              <a:t>y</a:t>
            </a:r>
            <a:r>
              <a:rPr lang="en-IN" b="1" dirty="0">
                <a:latin typeface="Times New Roman" panose="02020603050405020304" pitchFamily="18" charset="0"/>
                <a:cs typeface="Times New Roman" panose="02020603050405020304" pitchFamily="18" charset="0"/>
              </a:rPr>
              <a:t>s</a:t>
            </a:r>
            <a:r>
              <a:rPr lang="en-FI" b="1" dirty="0">
                <a:latin typeface="Times New Roman" panose="02020603050405020304" pitchFamily="18" charset="0"/>
                <a:cs typeface="Times New Roman" panose="02020603050405020304" pitchFamily="18" charset="0"/>
              </a:rPr>
              <a:t>t</a:t>
            </a:r>
            <a:r>
              <a:rPr lang="en-IN" b="1" dirty="0">
                <a:latin typeface="Times New Roman" panose="02020603050405020304" pitchFamily="18" charset="0"/>
                <a:cs typeface="Times New Roman" panose="02020603050405020304" pitchFamily="18" charset="0"/>
              </a:rPr>
              <a:t>e</a:t>
            </a:r>
            <a:r>
              <a:rPr lang="en-FI" b="1" dirty="0">
                <a:latin typeface="Times New Roman" panose="02020603050405020304" pitchFamily="18" charset="0"/>
                <a:cs typeface="Times New Roman" panose="02020603050405020304" pitchFamily="18" charset="0"/>
              </a:rPr>
              <a:t>m</a:t>
            </a:r>
            <a:endParaRPr lang="en-US" b="1" dirty="0">
              <a:latin typeface="Times New Roman" panose="02020603050405020304" pitchFamily="18" charset="0"/>
              <a:cs typeface="Times New Roman" panose="02020603050405020304" pitchFamily="18" charset="0"/>
            </a:endParaRPr>
          </a:p>
        </p:txBody>
      </p:sp>
      <p:sp>
        <p:nvSpPr>
          <p:cNvPr id="93" name="Text 24">
            <a:extLst>
              <a:ext uri="{FF2B5EF4-FFF2-40B4-BE49-F238E27FC236}">
                <a16:creationId xmlns:a16="http://schemas.microsoft.com/office/drawing/2014/main" id="{48C469D1-B178-42FA-935D-DB3A1336129C}"/>
              </a:ext>
            </a:extLst>
          </p:cNvPr>
          <p:cNvSpPr/>
          <p:nvPr/>
        </p:nvSpPr>
        <p:spPr>
          <a:xfrm>
            <a:off x="7377826" y="6339423"/>
            <a:ext cx="4260413" cy="23050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800"/>
              </a:lnSpc>
            </a:pPr>
            <a:r>
              <a:rPr lang="en-US" b="1" dirty="0">
                <a:latin typeface="Times New Roman" panose="02020603050405020304" pitchFamily="18" charset="0"/>
                <a:cs typeface="Times New Roman" panose="02020603050405020304" pitchFamily="18" charset="0"/>
              </a:rPr>
              <a:t>Simple feedback submission to collect user opinions for improvements.</a:t>
            </a:r>
          </a:p>
        </p:txBody>
      </p:sp>
      <p:sp>
        <p:nvSpPr>
          <p:cNvPr id="94" name="Shape 25">
            <a:extLst>
              <a:ext uri="{FF2B5EF4-FFF2-40B4-BE49-F238E27FC236}">
                <a16:creationId xmlns:a16="http://schemas.microsoft.com/office/drawing/2014/main" id="{47C547DA-C5FF-403B-9D2D-3C2BE99C7603}"/>
              </a:ext>
            </a:extLst>
          </p:cNvPr>
          <p:cNvSpPr/>
          <p:nvPr/>
        </p:nvSpPr>
        <p:spPr>
          <a:xfrm>
            <a:off x="7305793" y="6710064"/>
            <a:ext cx="8613338" cy="7620"/>
          </a:xfrm>
          <a:prstGeom prst="roundRect">
            <a:avLst>
              <a:gd name="adj" fmla="val 793949"/>
            </a:avLst>
          </a:prstGeom>
          <a:solidFill>
            <a:srgbClr val="4A2C85"/>
          </a:solidFill>
          <a:ln/>
        </p:spPr>
        <p:txBody>
          <a:bodyPr/>
          <a:lstStyle/>
          <a:p>
            <a:endParaRPr lang="en-IN" b="1">
              <a:solidFill>
                <a:schemeClr val="bg1"/>
              </a:solidFill>
              <a:latin typeface="Times New Roman" panose="02020603050405020304" pitchFamily="18" charset="0"/>
              <a:cs typeface="Times New Roman" panose="02020603050405020304" pitchFamily="18" charset="0"/>
            </a:endParaRPr>
          </a:p>
        </p:txBody>
      </p:sp>
      <p:sp>
        <p:nvSpPr>
          <p:cNvPr id="95" name="Shape 26">
            <a:extLst>
              <a:ext uri="{FF2B5EF4-FFF2-40B4-BE49-F238E27FC236}">
                <a16:creationId xmlns:a16="http://schemas.microsoft.com/office/drawing/2014/main" id="{BC1947D5-2D74-46D9-BF1E-1C76CB5FB987}"/>
              </a:ext>
            </a:extLst>
          </p:cNvPr>
          <p:cNvSpPr/>
          <p:nvPr/>
        </p:nvSpPr>
        <p:spPr>
          <a:xfrm>
            <a:off x="2368867" y="6785788"/>
            <a:ext cx="5837992" cy="1060252"/>
          </a:xfrm>
          <a:prstGeom prst="roundRect">
            <a:avLst>
              <a:gd name="adj" fmla="val 5706"/>
            </a:avLst>
          </a:prstGeom>
          <a:solidFill>
            <a:srgbClr val="31136C"/>
          </a:solidFill>
          <a:ln w="7620">
            <a:solidFill>
              <a:srgbClr val="4A2C85"/>
            </a:solidFill>
            <a:prstDash val="solid"/>
          </a:ln>
        </p:spPr>
        <p:txBody>
          <a:bodyPr/>
          <a:lstStyle/>
          <a:p>
            <a:endParaRPr lang="en-IN" b="1">
              <a:solidFill>
                <a:schemeClr val="bg1"/>
              </a:solidFill>
              <a:latin typeface="Times New Roman" panose="02020603050405020304" pitchFamily="18" charset="0"/>
              <a:cs typeface="Times New Roman" panose="02020603050405020304" pitchFamily="18" charset="0"/>
            </a:endParaRPr>
          </a:p>
        </p:txBody>
      </p:sp>
      <p:sp>
        <p:nvSpPr>
          <p:cNvPr id="96" name="Text 27">
            <a:extLst>
              <a:ext uri="{FF2B5EF4-FFF2-40B4-BE49-F238E27FC236}">
                <a16:creationId xmlns:a16="http://schemas.microsoft.com/office/drawing/2014/main" id="{34B72F00-45DA-41C7-83B9-FD4112CBC06C}"/>
              </a:ext>
            </a:extLst>
          </p:cNvPr>
          <p:cNvSpPr/>
          <p:nvPr/>
        </p:nvSpPr>
        <p:spPr>
          <a:xfrm>
            <a:off x="2520433" y="7171908"/>
            <a:ext cx="109657" cy="28801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250"/>
              </a:lnSpc>
              <a:buNone/>
            </a:pPr>
            <a:r>
              <a:rPr lang="en-US" b="1" dirty="0">
                <a:solidFill>
                  <a:schemeClr val="bg1"/>
                </a:solidFill>
                <a:latin typeface="Times New Roman" panose="02020603050405020304" pitchFamily="18" charset="0"/>
                <a:ea typeface="Montserrat" pitchFamily="34" charset="-122"/>
                <a:cs typeface="Times New Roman" panose="02020603050405020304" pitchFamily="18" charset="0"/>
              </a:rPr>
              <a:t>6</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97" name="Text 28">
            <a:extLst>
              <a:ext uri="{FF2B5EF4-FFF2-40B4-BE49-F238E27FC236}">
                <a16:creationId xmlns:a16="http://schemas.microsoft.com/office/drawing/2014/main" id="{DEF411D2-4C3C-4D42-8AA4-F7A4DDB71000}"/>
              </a:ext>
            </a:extLst>
          </p:cNvPr>
          <p:cNvSpPr/>
          <p:nvPr/>
        </p:nvSpPr>
        <p:spPr>
          <a:xfrm>
            <a:off x="8350805" y="6929735"/>
            <a:ext cx="1800463" cy="22502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1750"/>
              </a:lnSpc>
            </a:pPr>
            <a:r>
              <a:rPr lang="en-IN" b="1" dirty="0">
                <a:latin typeface="Times New Roman" panose="02020603050405020304" pitchFamily="18" charset="0"/>
                <a:cs typeface="Times New Roman" panose="02020603050405020304" pitchFamily="18" charset="0"/>
              </a:rPr>
              <a:t>Course Details and Resources</a:t>
            </a:r>
            <a:endParaRPr lang="en-US" b="1" dirty="0">
              <a:latin typeface="Times New Roman" panose="02020603050405020304" pitchFamily="18" charset="0"/>
              <a:cs typeface="Times New Roman" panose="02020603050405020304" pitchFamily="18" charset="0"/>
            </a:endParaRPr>
          </a:p>
        </p:txBody>
      </p:sp>
      <p:sp>
        <p:nvSpPr>
          <p:cNvPr id="98" name="Text 29">
            <a:extLst>
              <a:ext uri="{FF2B5EF4-FFF2-40B4-BE49-F238E27FC236}">
                <a16:creationId xmlns:a16="http://schemas.microsoft.com/office/drawing/2014/main" id="{6D28F25C-B99B-45F2-97C8-0EB57522D22D}"/>
              </a:ext>
            </a:extLst>
          </p:cNvPr>
          <p:cNvSpPr/>
          <p:nvPr/>
        </p:nvSpPr>
        <p:spPr>
          <a:xfrm>
            <a:off x="8350805" y="7241083"/>
            <a:ext cx="7496294" cy="46101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latin typeface="Times New Roman" panose="02020603050405020304" pitchFamily="18" charset="0"/>
                <a:cs typeface="Times New Roman" panose="02020603050405020304" pitchFamily="18" charset="0"/>
              </a:rPr>
              <a:t>Detailed course pages with schedules, downloadable resources, and quizzes.</a:t>
            </a:r>
          </a:p>
          <a:p>
            <a:br>
              <a:rPr lang="en-US" b="1" dirty="0">
                <a:latin typeface="Times New Roman" panose="02020603050405020304" pitchFamily="18"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99" name="Shape 30">
            <a:extLst>
              <a:ext uri="{FF2B5EF4-FFF2-40B4-BE49-F238E27FC236}">
                <a16:creationId xmlns:a16="http://schemas.microsoft.com/office/drawing/2014/main" id="{A557CCF1-FEC2-44E3-9C5F-AE6BE5082F38}"/>
              </a:ext>
            </a:extLst>
          </p:cNvPr>
          <p:cNvSpPr/>
          <p:nvPr/>
        </p:nvSpPr>
        <p:spPr>
          <a:xfrm>
            <a:off x="8278772" y="7842230"/>
            <a:ext cx="7640360" cy="7620"/>
          </a:xfrm>
          <a:prstGeom prst="roundRect">
            <a:avLst>
              <a:gd name="adj" fmla="val 793949"/>
            </a:avLst>
          </a:prstGeom>
          <a:solidFill>
            <a:srgbClr val="4A2C85"/>
          </a:solidFill>
          <a:ln/>
        </p:spPr>
        <p:txBody>
          <a:bodyPr/>
          <a:lstStyle/>
          <a:p>
            <a:endParaRPr lang="en-IN" b="1">
              <a:solidFill>
                <a:schemeClr val="bg1"/>
              </a:solidFill>
              <a:latin typeface="Times New Roman" panose="02020603050405020304" pitchFamily="18" charset="0"/>
              <a:cs typeface="Times New Roman" panose="02020603050405020304" pitchFamily="18" charset="0"/>
            </a:endParaRPr>
          </a:p>
        </p:txBody>
      </p:sp>
      <p:sp>
        <p:nvSpPr>
          <p:cNvPr id="100" name="Shape 31">
            <a:extLst>
              <a:ext uri="{FF2B5EF4-FFF2-40B4-BE49-F238E27FC236}">
                <a16:creationId xmlns:a16="http://schemas.microsoft.com/office/drawing/2014/main" id="{20E31F49-C1AE-417A-8DA0-0BE1B59AB0EF}"/>
              </a:ext>
            </a:extLst>
          </p:cNvPr>
          <p:cNvSpPr/>
          <p:nvPr/>
        </p:nvSpPr>
        <p:spPr>
          <a:xfrm>
            <a:off x="2368867" y="7917953"/>
            <a:ext cx="6811089" cy="829747"/>
          </a:xfrm>
          <a:prstGeom prst="roundRect">
            <a:avLst>
              <a:gd name="adj" fmla="val 7291"/>
            </a:avLst>
          </a:prstGeom>
          <a:solidFill>
            <a:srgbClr val="31136C"/>
          </a:solidFill>
          <a:ln w="7620">
            <a:solidFill>
              <a:srgbClr val="4A2C85"/>
            </a:solidFill>
            <a:prstDash val="solid"/>
          </a:ln>
        </p:spPr>
        <p:txBody>
          <a:bodyPr/>
          <a:lstStyle/>
          <a:p>
            <a:endParaRPr lang="en-IN" b="1">
              <a:solidFill>
                <a:schemeClr val="bg1"/>
              </a:solidFill>
              <a:latin typeface="Times New Roman" panose="02020603050405020304" pitchFamily="18" charset="0"/>
              <a:cs typeface="Times New Roman" panose="02020603050405020304" pitchFamily="18" charset="0"/>
            </a:endParaRPr>
          </a:p>
        </p:txBody>
      </p:sp>
      <p:sp>
        <p:nvSpPr>
          <p:cNvPr id="101" name="Text 32">
            <a:extLst>
              <a:ext uri="{FF2B5EF4-FFF2-40B4-BE49-F238E27FC236}">
                <a16:creationId xmlns:a16="http://schemas.microsoft.com/office/drawing/2014/main" id="{14958616-4766-474C-AA94-E468EA4ED542}"/>
              </a:ext>
            </a:extLst>
          </p:cNvPr>
          <p:cNvSpPr/>
          <p:nvPr/>
        </p:nvSpPr>
        <p:spPr>
          <a:xfrm>
            <a:off x="2520433" y="8188821"/>
            <a:ext cx="105966" cy="28801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250"/>
              </a:lnSpc>
              <a:buNone/>
            </a:pPr>
            <a:r>
              <a:rPr lang="en-US" b="1" dirty="0">
                <a:solidFill>
                  <a:schemeClr val="bg1"/>
                </a:solidFill>
                <a:latin typeface="Times New Roman" panose="02020603050405020304" pitchFamily="18" charset="0"/>
                <a:ea typeface="Montserrat" pitchFamily="34" charset="-122"/>
                <a:cs typeface="Times New Roman" panose="02020603050405020304" pitchFamily="18" charset="0"/>
              </a:rPr>
              <a:t>7</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02" name="Text 33">
            <a:extLst>
              <a:ext uri="{FF2B5EF4-FFF2-40B4-BE49-F238E27FC236}">
                <a16:creationId xmlns:a16="http://schemas.microsoft.com/office/drawing/2014/main" id="{4F48A2FC-BFB2-456F-BB89-945AD5C299B1}"/>
              </a:ext>
            </a:extLst>
          </p:cNvPr>
          <p:cNvSpPr/>
          <p:nvPr/>
        </p:nvSpPr>
        <p:spPr>
          <a:xfrm>
            <a:off x="9323903" y="8061900"/>
            <a:ext cx="1800463" cy="22502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750"/>
              </a:lnSpc>
              <a:buNone/>
            </a:pPr>
            <a:r>
              <a:rPr lang="en-US" b="1" dirty="0">
                <a:latin typeface="Times New Roman" panose="02020603050405020304" pitchFamily="18" charset="0"/>
                <a:ea typeface="Montserrat" pitchFamily="34" charset="-122"/>
                <a:cs typeface="Times New Roman" panose="02020603050405020304" pitchFamily="18" charset="0"/>
              </a:rPr>
              <a:t>Admin Dashboard</a:t>
            </a:r>
            <a:endParaRPr lang="en-US" b="1" dirty="0">
              <a:latin typeface="Times New Roman" panose="02020603050405020304" pitchFamily="18" charset="0"/>
              <a:cs typeface="Times New Roman" panose="02020603050405020304" pitchFamily="18" charset="0"/>
            </a:endParaRPr>
          </a:p>
        </p:txBody>
      </p:sp>
      <p:sp>
        <p:nvSpPr>
          <p:cNvPr id="103" name="Text 34">
            <a:extLst>
              <a:ext uri="{FF2B5EF4-FFF2-40B4-BE49-F238E27FC236}">
                <a16:creationId xmlns:a16="http://schemas.microsoft.com/office/drawing/2014/main" id="{4B6BB18F-2A31-434A-8469-339FB8BD1D83}"/>
              </a:ext>
            </a:extLst>
          </p:cNvPr>
          <p:cNvSpPr/>
          <p:nvPr/>
        </p:nvSpPr>
        <p:spPr>
          <a:xfrm>
            <a:off x="9323903" y="8373248"/>
            <a:ext cx="6343293" cy="23050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1800"/>
              </a:lnSpc>
              <a:buNone/>
            </a:pPr>
            <a:r>
              <a:rPr lang="en-US" b="1" dirty="0">
                <a:latin typeface="Times New Roman" panose="02020603050405020304" pitchFamily="18" charset="0"/>
                <a:ea typeface="Heebo Light" pitchFamily="34" charset="-122"/>
                <a:cs typeface="Times New Roman" panose="02020603050405020304" pitchFamily="18" charset="0"/>
              </a:rPr>
              <a:t>A comprehensive dashboard for administrators to manage and </a:t>
            </a:r>
            <a:r>
              <a:rPr lang="en-FI" b="1" dirty="0">
                <a:latin typeface="Times New Roman" panose="02020603050405020304" pitchFamily="18" charset="0"/>
                <a:ea typeface="Heebo Light" pitchFamily="34" charset="-122"/>
                <a:cs typeface="Times New Roman" panose="02020603050405020304" pitchFamily="18" charset="0"/>
              </a:rPr>
              <a:t>u</a:t>
            </a:r>
            <a:r>
              <a:rPr lang="en-IN" b="1" dirty="0">
                <a:latin typeface="Times New Roman" panose="02020603050405020304" pitchFamily="18" charset="0"/>
                <a:ea typeface="Heebo Light" pitchFamily="34" charset="-122"/>
                <a:cs typeface="Times New Roman" panose="02020603050405020304" pitchFamily="18" charset="0"/>
              </a:rPr>
              <a:t>p</a:t>
            </a:r>
            <a:r>
              <a:rPr lang="en-FI" b="1" dirty="0">
                <a:latin typeface="Times New Roman" panose="02020603050405020304" pitchFamily="18" charset="0"/>
                <a:ea typeface="Heebo Light" pitchFamily="34" charset="-122"/>
                <a:cs typeface="Times New Roman" panose="02020603050405020304" pitchFamily="18" charset="0"/>
              </a:rPr>
              <a:t>d</a:t>
            </a:r>
            <a:r>
              <a:rPr lang="en-IN" b="1" dirty="0">
                <a:latin typeface="Times New Roman" panose="02020603050405020304" pitchFamily="18" charset="0"/>
                <a:ea typeface="Heebo Light" pitchFamily="34" charset="-122"/>
                <a:cs typeface="Times New Roman" panose="02020603050405020304" pitchFamily="18" charset="0"/>
              </a:rPr>
              <a:t>a</a:t>
            </a:r>
            <a:r>
              <a:rPr lang="en-FI" b="1" dirty="0">
                <a:latin typeface="Times New Roman" panose="02020603050405020304" pitchFamily="18" charset="0"/>
                <a:ea typeface="Heebo Light" pitchFamily="34" charset="-122"/>
                <a:cs typeface="Times New Roman" panose="02020603050405020304" pitchFamily="18" charset="0"/>
              </a:rPr>
              <a:t>t</a:t>
            </a:r>
            <a:r>
              <a:rPr lang="en-IN" b="1" dirty="0">
                <a:latin typeface="Times New Roman" panose="02020603050405020304" pitchFamily="18" charset="0"/>
                <a:ea typeface="Heebo Light" pitchFamily="34" charset="-122"/>
                <a:cs typeface="Times New Roman" panose="02020603050405020304" pitchFamily="18" charset="0"/>
              </a:rPr>
              <a:t>e</a:t>
            </a:r>
            <a:r>
              <a:rPr lang="en-FI" b="1" dirty="0">
                <a:latin typeface="Times New Roman" panose="02020603050405020304" pitchFamily="18" charset="0"/>
                <a:ea typeface="Heebo Light" pitchFamily="34" charset="-122"/>
                <a:cs typeface="Times New Roman" panose="02020603050405020304" pitchFamily="18" charset="0"/>
              </a:rPr>
              <a:t> </a:t>
            </a:r>
            <a:r>
              <a:rPr lang="en-US" b="1" dirty="0">
                <a:latin typeface="Times New Roman" panose="02020603050405020304" pitchFamily="18" charset="0"/>
                <a:ea typeface="Heebo Light" pitchFamily="34" charset="-122"/>
                <a:cs typeface="Times New Roman" panose="02020603050405020304" pitchFamily="18" charset="0"/>
              </a:rPr>
              <a:t>courses.</a:t>
            </a: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2">
            <a:extLst>
              <a:ext uri="{FF2B5EF4-FFF2-40B4-BE49-F238E27FC236}">
                <a16:creationId xmlns:a16="http://schemas.microsoft.com/office/drawing/2014/main" id="{3901D21F-451A-461B-945D-C9B7541786CF}"/>
              </a:ext>
            </a:extLst>
          </p:cNvPr>
          <p:cNvSpPr/>
          <p:nvPr/>
        </p:nvSpPr>
        <p:spPr>
          <a:xfrm>
            <a:off x="1905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b="1" dirty="0">
              <a:latin typeface="Times New Roman" panose="02020603050405020304" pitchFamily="18" charset="0"/>
              <a:cs typeface="Times New Roman" panose="02020603050405020304" pitchFamily="18" charset="0"/>
            </a:endParaRPr>
          </a:p>
        </p:txBody>
      </p:sp>
      <p:grpSp>
        <p:nvGrpSpPr>
          <p:cNvPr id="34" name="Group 7">
            <a:extLst>
              <a:ext uri="{FF2B5EF4-FFF2-40B4-BE49-F238E27FC236}">
                <a16:creationId xmlns:a16="http://schemas.microsoft.com/office/drawing/2014/main" id="{D7E4876E-86E2-4600-AA62-330DD3BBF074}"/>
              </a:ext>
            </a:extLst>
          </p:cNvPr>
          <p:cNvGrpSpPr/>
          <p:nvPr/>
        </p:nvGrpSpPr>
        <p:grpSpPr>
          <a:xfrm>
            <a:off x="12332962" y="-5678135"/>
            <a:ext cx="6706835" cy="6706835"/>
            <a:chOff x="0" y="0"/>
            <a:chExt cx="812800" cy="812800"/>
          </a:xfrm>
        </p:grpSpPr>
        <p:sp>
          <p:nvSpPr>
            <p:cNvPr id="35" name="Freeform 8">
              <a:extLst>
                <a:ext uri="{FF2B5EF4-FFF2-40B4-BE49-F238E27FC236}">
                  <a16:creationId xmlns:a16="http://schemas.microsoft.com/office/drawing/2014/main" id="{3EDA3D9C-183C-49C1-9126-E83CACD6D1DA}"/>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739FC4"/>
            </a:solidFill>
          </p:spPr>
        </p:sp>
        <p:sp>
          <p:nvSpPr>
            <p:cNvPr id="36" name="TextBox 9">
              <a:extLst>
                <a:ext uri="{FF2B5EF4-FFF2-40B4-BE49-F238E27FC236}">
                  <a16:creationId xmlns:a16="http://schemas.microsoft.com/office/drawing/2014/main" id="{78F23481-D73C-4C33-BDF6-3593A41281CE}"/>
                </a:ext>
              </a:extLst>
            </p:cNvPr>
            <p:cNvSpPr txBox="1"/>
            <p:nvPr/>
          </p:nvSpPr>
          <p:spPr>
            <a:xfrm>
              <a:off x="63500" y="25400"/>
              <a:ext cx="685800" cy="723900"/>
            </a:xfrm>
            <a:prstGeom prst="rect">
              <a:avLst/>
            </a:prstGeom>
          </p:spPr>
          <p:txBody>
            <a:bodyPr lIns="50800" tIns="50800" rIns="50800" bIns="50800" rtlCol="0" anchor="ctr"/>
            <a:lstStyle/>
            <a:p>
              <a:pPr algn="ctr">
                <a:lnSpc>
                  <a:spcPts val="2659"/>
                </a:lnSpc>
              </a:pPr>
              <a:endParaRPr b="1">
                <a:latin typeface="Times New Roman" panose="02020603050405020304" pitchFamily="18" charset="0"/>
                <a:cs typeface="Times New Roman" panose="02020603050405020304" pitchFamily="18" charset="0"/>
              </a:endParaRPr>
            </a:p>
          </p:txBody>
        </p:sp>
      </p:grpSp>
      <p:grpSp>
        <p:nvGrpSpPr>
          <p:cNvPr id="37" name="Group 10">
            <a:extLst>
              <a:ext uri="{FF2B5EF4-FFF2-40B4-BE49-F238E27FC236}">
                <a16:creationId xmlns:a16="http://schemas.microsoft.com/office/drawing/2014/main" id="{C49F54AB-25BE-4A64-8812-935A7FFF9FC9}"/>
              </a:ext>
            </a:extLst>
          </p:cNvPr>
          <p:cNvGrpSpPr/>
          <p:nvPr/>
        </p:nvGrpSpPr>
        <p:grpSpPr>
          <a:xfrm>
            <a:off x="1047750" y="9258300"/>
            <a:ext cx="6706835" cy="6706835"/>
            <a:chOff x="0" y="0"/>
            <a:chExt cx="812800" cy="812800"/>
          </a:xfrm>
        </p:grpSpPr>
        <p:sp>
          <p:nvSpPr>
            <p:cNvPr id="38" name="Freeform 11">
              <a:extLst>
                <a:ext uri="{FF2B5EF4-FFF2-40B4-BE49-F238E27FC236}">
                  <a16:creationId xmlns:a16="http://schemas.microsoft.com/office/drawing/2014/main" id="{F55FAD65-08FB-410D-A8A2-CCFCE37AF949}"/>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739FC4"/>
            </a:solidFill>
          </p:spPr>
        </p:sp>
        <p:sp>
          <p:nvSpPr>
            <p:cNvPr id="39" name="TextBox 12">
              <a:extLst>
                <a:ext uri="{FF2B5EF4-FFF2-40B4-BE49-F238E27FC236}">
                  <a16:creationId xmlns:a16="http://schemas.microsoft.com/office/drawing/2014/main" id="{050B7E3E-573F-4379-B332-58FFA7DB7728}"/>
                </a:ext>
              </a:extLst>
            </p:cNvPr>
            <p:cNvSpPr txBox="1"/>
            <p:nvPr/>
          </p:nvSpPr>
          <p:spPr>
            <a:xfrm>
              <a:off x="63500" y="25400"/>
              <a:ext cx="685800" cy="723900"/>
            </a:xfrm>
            <a:prstGeom prst="rect">
              <a:avLst/>
            </a:prstGeom>
          </p:spPr>
          <p:txBody>
            <a:bodyPr lIns="50800" tIns="50800" rIns="50800" bIns="50800" rtlCol="0" anchor="ctr"/>
            <a:lstStyle/>
            <a:p>
              <a:pPr algn="ctr">
                <a:lnSpc>
                  <a:spcPts val="2659"/>
                </a:lnSpc>
              </a:pPr>
              <a:endParaRPr b="1">
                <a:latin typeface="Times New Roman" panose="02020603050405020304" pitchFamily="18" charset="0"/>
                <a:cs typeface="Times New Roman" panose="02020603050405020304" pitchFamily="18" charset="0"/>
              </a:endParaRPr>
            </a:p>
          </p:txBody>
        </p:sp>
      </p:grpSp>
      <p:grpSp>
        <p:nvGrpSpPr>
          <p:cNvPr id="40" name="Group 13">
            <a:extLst>
              <a:ext uri="{FF2B5EF4-FFF2-40B4-BE49-F238E27FC236}">
                <a16:creationId xmlns:a16="http://schemas.microsoft.com/office/drawing/2014/main" id="{95C00AD9-0875-4694-BDB1-BD43D47610C7}"/>
              </a:ext>
            </a:extLst>
          </p:cNvPr>
          <p:cNvGrpSpPr/>
          <p:nvPr/>
        </p:nvGrpSpPr>
        <p:grpSpPr>
          <a:xfrm>
            <a:off x="13795008" y="-2337323"/>
            <a:ext cx="3782742" cy="3366023"/>
            <a:chOff x="0" y="0"/>
            <a:chExt cx="795414" cy="707789"/>
          </a:xfrm>
        </p:grpSpPr>
        <p:sp>
          <p:nvSpPr>
            <p:cNvPr id="41" name="Freeform 14">
              <a:extLst>
                <a:ext uri="{FF2B5EF4-FFF2-40B4-BE49-F238E27FC236}">
                  <a16:creationId xmlns:a16="http://schemas.microsoft.com/office/drawing/2014/main" id="{F1D3D28D-62D8-4234-ABA0-5411B5E0541B}"/>
                </a:ext>
              </a:extLst>
            </p:cNvPr>
            <p:cNvSpPr/>
            <p:nvPr/>
          </p:nvSpPr>
          <p:spPr>
            <a:xfrm>
              <a:off x="0" y="0"/>
              <a:ext cx="795414" cy="707789"/>
            </a:xfrm>
            <a:custGeom>
              <a:avLst/>
              <a:gdLst/>
              <a:ahLst/>
              <a:cxnLst/>
              <a:rect l="l" t="t" r="r" b="b"/>
              <a:pathLst>
                <a:path w="795414" h="707789">
                  <a:moveTo>
                    <a:pt x="397707" y="0"/>
                  </a:moveTo>
                  <a:lnTo>
                    <a:pt x="795414" y="353894"/>
                  </a:lnTo>
                  <a:lnTo>
                    <a:pt x="397707" y="707789"/>
                  </a:lnTo>
                  <a:lnTo>
                    <a:pt x="0" y="353894"/>
                  </a:lnTo>
                  <a:lnTo>
                    <a:pt x="397707" y="0"/>
                  </a:lnTo>
                  <a:close/>
                </a:path>
              </a:pathLst>
            </a:custGeom>
            <a:solidFill>
              <a:srgbClr val="000000">
                <a:alpha val="0"/>
              </a:srgbClr>
            </a:solidFill>
            <a:ln w="38100" cap="sq">
              <a:solidFill>
                <a:srgbClr val="FFFFFF"/>
              </a:solidFill>
              <a:prstDash val="solid"/>
              <a:miter/>
            </a:ln>
          </p:spPr>
        </p:sp>
        <p:sp>
          <p:nvSpPr>
            <p:cNvPr id="42" name="TextBox 15">
              <a:extLst>
                <a:ext uri="{FF2B5EF4-FFF2-40B4-BE49-F238E27FC236}">
                  <a16:creationId xmlns:a16="http://schemas.microsoft.com/office/drawing/2014/main" id="{EF54BAE6-5C69-4040-904D-B213412A8737}"/>
                </a:ext>
              </a:extLst>
            </p:cNvPr>
            <p:cNvSpPr txBox="1"/>
            <p:nvPr/>
          </p:nvSpPr>
          <p:spPr>
            <a:xfrm>
              <a:off x="136712" y="83551"/>
              <a:ext cx="521990" cy="502586"/>
            </a:xfrm>
            <a:prstGeom prst="rect">
              <a:avLst/>
            </a:prstGeom>
          </p:spPr>
          <p:txBody>
            <a:bodyPr lIns="50800" tIns="50800" rIns="50800" bIns="50800" rtlCol="0" anchor="ctr"/>
            <a:lstStyle/>
            <a:p>
              <a:pPr algn="ctr">
                <a:lnSpc>
                  <a:spcPts val="2659"/>
                </a:lnSpc>
              </a:pPr>
              <a:endParaRPr b="1">
                <a:latin typeface="Times New Roman" panose="02020603050405020304" pitchFamily="18" charset="0"/>
                <a:cs typeface="Times New Roman" panose="02020603050405020304" pitchFamily="18" charset="0"/>
              </a:endParaRPr>
            </a:p>
          </p:txBody>
        </p:sp>
      </p:grpSp>
      <p:grpSp>
        <p:nvGrpSpPr>
          <p:cNvPr id="43" name="Group 16">
            <a:extLst>
              <a:ext uri="{FF2B5EF4-FFF2-40B4-BE49-F238E27FC236}">
                <a16:creationId xmlns:a16="http://schemas.microsoft.com/office/drawing/2014/main" id="{25A3245C-586D-4D66-B85C-DC97269CDBCC}"/>
              </a:ext>
            </a:extLst>
          </p:cNvPr>
          <p:cNvGrpSpPr/>
          <p:nvPr/>
        </p:nvGrpSpPr>
        <p:grpSpPr>
          <a:xfrm rot="-279858">
            <a:off x="2858118" y="9378667"/>
            <a:ext cx="3086100" cy="3086100"/>
            <a:chOff x="0" y="0"/>
            <a:chExt cx="812800" cy="812800"/>
          </a:xfrm>
        </p:grpSpPr>
        <p:sp>
          <p:nvSpPr>
            <p:cNvPr id="44" name="Freeform 17">
              <a:extLst>
                <a:ext uri="{FF2B5EF4-FFF2-40B4-BE49-F238E27FC236}">
                  <a16:creationId xmlns:a16="http://schemas.microsoft.com/office/drawing/2014/main" id="{14C410A1-4F34-4158-A300-0CE01E952056}"/>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0000">
                <a:alpha val="0"/>
              </a:srgbClr>
            </a:solidFill>
            <a:ln w="38100" cap="sq">
              <a:solidFill>
                <a:srgbClr val="FFFFFF"/>
              </a:solidFill>
              <a:prstDash val="solid"/>
              <a:miter/>
            </a:ln>
          </p:spPr>
        </p:sp>
        <p:sp>
          <p:nvSpPr>
            <p:cNvPr id="45" name="TextBox 18">
              <a:extLst>
                <a:ext uri="{FF2B5EF4-FFF2-40B4-BE49-F238E27FC236}">
                  <a16:creationId xmlns:a16="http://schemas.microsoft.com/office/drawing/2014/main" id="{7BDD0E1D-D7E7-4E71-AA5C-880C7526D240}"/>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b="1">
                <a:latin typeface="Times New Roman" panose="02020603050405020304" pitchFamily="18" charset="0"/>
                <a:cs typeface="Times New Roman" panose="02020603050405020304" pitchFamily="18" charset="0"/>
              </a:endParaRPr>
            </a:p>
          </p:txBody>
        </p:sp>
      </p:grpSp>
      <p:sp>
        <p:nvSpPr>
          <p:cNvPr id="46" name="TextBox 19">
            <a:extLst>
              <a:ext uri="{FF2B5EF4-FFF2-40B4-BE49-F238E27FC236}">
                <a16:creationId xmlns:a16="http://schemas.microsoft.com/office/drawing/2014/main" id="{8AABC0D3-20A4-4232-920E-75C0D1EA349B}"/>
              </a:ext>
            </a:extLst>
          </p:cNvPr>
          <p:cNvSpPr txBox="1"/>
          <p:nvPr/>
        </p:nvSpPr>
        <p:spPr>
          <a:xfrm>
            <a:off x="1047750" y="225872"/>
            <a:ext cx="11389879" cy="1577355"/>
          </a:xfrm>
          <a:prstGeom prst="rect">
            <a:avLst/>
          </a:prstGeom>
        </p:spPr>
        <p:txBody>
          <a:bodyPr wrap="square" lIns="0" tIns="0" rIns="0" bIns="0" rtlCol="0" anchor="t">
            <a:spAutoFit/>
          </a:bodyPr>
          <a:lstStyle/>
          <a:p>
            <a:pPr marL="0" lvl="0" indent="0" algn="l">
              <a:lnSpc>
                <a:spcPts val="12316"/>
              </a:lnSpc>
            </a:pPr>
            <a:r>
              <a:rPr lang="en-US" sz="8800" b="1" spc="-474" dirty="0">
                <a:solidFill>
                  <a:srgbClr val="0A416E"/>
                </a:solidFill>
                <a:latin typeface="Rig Solid Bold Halftone" panose="020B0604020202020204" charset="0"/>
                <a:ea typeface="Rig Solid Bold Halftone"/>
                <a:cs typeface="Times New Roman" panose="02020603050405020304" pitchFamily="18" charset="0"/>
                <a:sym typeface="Rig Solid Bold Halftone"/>
              </a:rPr>
              <a:t>Project</a:t>
            </a:r>
            <a:r>
              <a:rPr lang="en-FI" sz="8800" b="1" spc="-474" dirty="0">
                <a:solidFill>
                  <a:srgbClr val="0A416E"/>
                </a:solidFill>
                <a:latin typeface="Rig Solid Bold Halftone" panose="020B0604020202020204" charset="0"/>
                <a:ea typeface="Rig Solid Bold Halftone"/>
                <a:cs typeface="Times New Roman" panose="02020603050405020304" pitchFamily="18" charset="0"/>
                <a:sym typeface="Rig Solid Bold Halftone"/>
              </a:rPr>
              <a:t> </a:t>
            </a:r>
            <a:r>
              <a:rPr lang="en-IN" sz="8800" b="1" spc="-474" dirty="0">
                <a:solidFill>
                  <a:srgbClr val="0A416E"/>
                </a:solidFill>
                <a:latin typeface="Rig Solid Bold Halftone" panose="020B0604020202020204" charset="0"/>
                <a:ea typeface="Rig Solid Bold Halftone"/>
                <a:cs typeface="Times New Roman" panose="02020603050405020304" pitchFamily="18" charset="0"/>
                <a:sym typeface="Rig Solid Bold Halftone"/>
              </a:rPr>
              <a:t>m</a:t>
            </a:r>
            <a:r>
              <a:rPr lang="en-FI" sz="8800" b="1" spc="-474" dirty="0" err="1">
                <a:solidFill>
                  <a:srgbClr val="0A416E"/>
                </a:solidFill>
                <a:latin typeface="Rig Solid Bold Halftone" panose="020B0604020202020204" charset="0"/>
                <a:ea typeface="Rig Solid Bold Halftone"/>
                <a:cs typeface="Times New Roman" panose="02020603050405020304" pitchFamily="18" charset="0"/>
                <a:sym typeface="Rig Solid Bold Halftone"/>
              </a:rPr>
              <a:t>i</a:t>
            </a:r>
            <a:r>
              <a:rPr lang="en-IN" sz="8800" b="1" spc="-474" dirty="0">
                <a:solidFill>
                  <a:srgbClr val="0A416E"/>
                </a:solidFill>
                <a:latin typeface="Rig Solid Bold Halftone" panose="020B0604020202020204" charset="0"/>
                <a:ea typeface="Rig Solid Bold Halftone"/>
                <a:cs typeface="Times New Roman" panose="02020603050405020304" pitchFamily="18" charset="0"/>
                <a:sym typeface="Rig Solid Bold Halftone"/>
              </a:rPr>
              <a:t>l</a:t>
            </a:r>
            <a:r>
              <a:rPr lang="en-FI" sz="8800" b="1" spc="-474" dirty="0">
                <a:solidFill>
                  <a:srgbClr val="0A416E"/>
                </a:solidFill>
                <a:latin typeface="Rig Solid Bold Halftone" panose="020B0604020202020204" charset="0"/>
                <a:ea typeface="Rig Solid Bold Halftone"/>
                <a:cs typeface="Times New Roman" panose="02020603050405020304" pitchFamily="18" charset="0"/>
                <a:sym typeface="Rig Solid Bold Halftone"/>
              </a:rPr>
              <a:t>e</a:t>
            </a:r>
            <a:r>
              <a:rPr lang="en-IN" sz="8800" b="1" spc="-474" dirty="0">
                <a:solidFill>
                  <a:srgbClr val="0A416E"/>
                </a:solidFill>
                <a:latin typeface="Rig Solid Bold Halftone" panose="020B0604020202020204" charset="0"/>
                <a:ea typeface="Rig Solid Bold Halftone"/>
                <a:cs typeface="Times New Roman" panose="02020603050405020304" pitchFamily="18" charset="0"/>
                <a:sym typeface="Rig Solid Bold Halftone"/>
              </a:rPr>
              <a:t>s</a:t>
            </a:r>
            <a:r>
              <a:rPr lang="en-FI" sz="8800" b="1" spc="-474" dirty="0">
                <a:solidFill>
                  <a:srgbClr val="0A416E"/>
                </a:solidFill>
                <a:latin typeface="Rig Solid Bold Halftone" panose="020B0604020202020204" charset="0"/>
                <a:ea typeface="Rig Solid Bold Halftone"/>
                <a:cs typeface="Times New Roman" panose="02020603050405020304" pitchFamily="18" charset="0"/>
                <a:sym typeface="Rig Solid Bold Halftone"/>
              </a:rPr>
              <a:t>t</a:t>
            </a:r>
            <a:r>
              <a:rPr lang="en-IN" sz="8800" b="1" spc="-474" dirty="0">
                <a:solidFill>
                  <a:srgbClr val="0A416E"/>
                </a:solidFill>
                <a:latin typeface="Rig Solid Bold Halftone" panose="020B0604020202020204" charset="0"/>
                <a:ea typeface="Rig Solid Bold Halftone"/>
                <a:cs typeface="Times New Roman" panose="02020603050405020304" pitchFamily="18" charset="0"/>
                <a:sym typeface="Rig Solid Bold Halftone"/>
              </a:rPr>
              <a:t>o</a:t>
            </a:r>
            <a:r>
              <a:rPr lang="en-FI" sz="8800" b="1" spc="-474" dirty="0">
                <a:solidFill>
                  <a:srgbClr val="0A416E"/>
                </a:solidFill>
                <a:latin typeface="Rig Solid Bold Halftone" panose="020B0604020202020204" charset="0"/>
                <a:ea typeface="Rig Solid Bold Halftone"/>
                <a:cs typeface="Times New Roman" panose="02020603050405020304" pitchFamily="18" charset="0"/>
                <a:sym typeface="Rig Solid Bold Halftone"/>
              </a:rPr>
              <a:t>n</a:t>
            </a:r>
            <a:r>
              <a:rPr lang="en-IN" sz="8800" b="1" spc="-474" dirty="0">
                <a:solidFill>
                  <a:srgbClr val="0A416E"/>
                </a:solidFill>
                <a:latin typeface="Rig Solid Bold Halftone" panose="020B0604020202020204" charset="0"/>
                <a:ea typeface="Rig Solid Bold Halftone"/>
                <a:cs typeface="Times New Roman" panose="02020603050405020304" pitchFamily="18" charset="0"/>
                <a:sym typeface="Rig Solid Bold Halftone"/>
              </a:rPr>
              <a:t>e</a:t>
            </a:r>
            <a:endParaRPr lang="en-US" sz="8800" b="1" spc="-474" dirty="0">
              <a:solidFill>
                <a:srgbClr val="0A416E"/>
              </a:solidFill>
              <a:latin typeface="Rig Solid Bold Halftone" panose="020B0604020202020204" charset="0"/>
              <a:ea typeface="Rig Solid Bold Halftone"/>
              <a:cs typeface="Times New Roman" panose="02020603050405020304" pitchFamily="18" charset="0"/>
              <a:sym typeface="Rig Solid Bold Halftone"/>
            </a:endParaRPr>
          </a:p>
        </p:txBody>
      </p:sp>
      <p:sp>
        <p:nvSpPr>
          <p:cNvPr id="47" name="Text 0">
            <a:extLst>
              <a:ext uri="{FF2B5EF4-FFF2-40B4-BE49-F238E27FC236}">
                <a16:creationId xmlns:a16="http://schemas.microsoft.com/office/drawing/2014/main" id="{B9B615BD-FFD6-4042-A17C-30561576C1EF}"/>
              </a:ext>
            </a:extLst>
          </p:cNvPr>
          <p:cNvSpPr/>
          <p:nvPr/>
        </p:nvSpPr>
        <p:spPr>
          <a:xfrm>
            <a:off x="2443281" y="1617345"/>
            <a:ext cx="4107537" cy="513398"/>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000"/>
              </a:lnSpc>
              <a:buNone/>
            </a:pPr>
            <a:r>
              <a:rPr lang="en-US" b="1" dirty="0">
                <a:solidFill>
                  <a:srgbClr val="F2F0F4"/>
                </a:solidFill>
                <a:latin typeface="Times New Roman" panose="02020603050405020304" pitchFamily="18" charset="0"/>
                <a:ea typeface="Montserrat" pitchFamily="34" charset="-122"/>
                <a:cs typeface="Times New Roman" panose="02020603050405020304" pitchFamily="18" charset="0"/>
              </a:rPr>
              <a:t>E-Learning System</a:t>
            </a:r>
            <a:endParaRPr lang="en-US" b="1" dirty="0">
              <a:latin typeface="Times New Roman" panose="02020603050405020304" pitchFamily="18" charset="0"/>
              <a:cs typeface="Times New Roman" panose="02020603050405020304" pitchFamily="18" charset="0"/>
            </a:endParaRPr>
          </a:p>
        </p:txBody>
      </p:sp>
      <p:pic>
        <p:nvPicPr>
          <p:cNvPr id="48" name="Image 0" descr="preencoded.png">
            <a:extLst>
              <a:ext uri="{FF2B5EF4-FFF2-40B4-BE49-F238E27FC236}">
                <a16:creationId xmlns:a16="http://schemas.microsoft.com/office/drawing/2014/main" id="{0A46477F-E98D-479B-8844-7CAA24A91DEE}"/>
              </a:ext>
            </a:extLst>
          </p:cNvPr>
          <p:cNvPicPr>
            <a:picLocks noChangeAspect="1"/>
          </p:cNvPicPr>
          <p:nvPr/>
        </p:nvPicPr>
        <p:blipFill>
          <a:blip r:embed="rId3"/>
          <a:stretch>
            <a:fillRect/>
          </a:stretch>
        </p:blipFill>
        <p:spPr>
          <a:xfrm>
            <a:off x="5146119" y="2459236"/>
            <a:ext cx="1334453" cy="1209318"/>
          </a:xfrm>
          <a:prstGeom prst="rect">
            <a:avLst/>
          </a:prstGeom>
        </p:spPr>
      </p:pic>
      <p:sp>
        <p:nvSpPr>
          <p:cNvPr id="49" name="Text 1">
            <a:extLst>
              <a:ext uri="{FF2B5EF4-FFF2-40B4-BE49-F238E27FC236}">
                <a16:creationId xmlns:a16="http://schemas.microsoft.com/office/drawing/2014/main" id="{05F3996D-0029-40B6-8DBD-25B12CB7E1B1}"/>
              </a:ext>
            </a:extLst>
          </p:cNvPr>
          <p:cNvSpPr/>
          <p:nvPr/>
        </p:nvSpPr>
        <p:spPr>
          <a:xfrm>
            <a:off x="5776197" y="3056215"/>
            <a:ext cx="74176" cy="32861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550"/>
              </a:lnSpc>
              <a:buNone/>
            </a:pPr>
            <a:r>
              <a:rPr lang="en-US" b="1" dirty="0">
                <a:solidFill>
                  <a:srgbClr val="DCD7E5"/>
                </a:solidFill>
                <a:latin typeface="Times New Roman" panose="02020603050405020304" pitchFamily="18" charset="0"/>
                <a:ea typeface="Montserrat" pitchFamily="34" charset="-122"/>
                <a:cs typeface="Times New Roman" panose="02020603050405020304" pitchFamily="18" charset="0"/>
              </a:rPr>
              <a:t>1</a:t>
            </a:r>
            <a:endParaRPr lang="en-US" b="1" dirty="0">
              <a:latin typeface="Times New Roman" panose="02020603050405020304" pitchFamily="18" charset="0"/>
              <a:cs typeface="Times New Roman" panose="02020603050405020304" pitchFamily="18" charset="0"/>
            </a:endParaRPr>
          </a:p>
        </p:txBody>
      </p:sp>
      <p:sp>
        <p:nvSpPr>
          <p:cNvPr id="50" name="Text 2">
            <a:extLst>
              <a:ext uri="{FF2B5EF4-FFF2-40B4-BE49-F238E27FC236}">
                <a16:creationId xmlns:a16="http://schemas.microsoft.com/office/drawing/2014/main" id="{3344EBB1-F5C8-4202-85B1-3C38AB0D6C9C}"/>
              </a:ext>
            </a:extLst>
          </p:cNvPr>
          <p:cNvSpPr/>
          <p:nvPr/>
        </p:nvSpPr>
        <p:spPr>
          <a:xfrm>
            <a:off x="6644758" y="2935486"/>
            <a:ext cx="1863209" cy="25669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2000" b="1" dirty="0">
                <a:latin typeface="Times New Roman" panose="02020603050405020304" pitchFamily="18" charset="0"/>
                <a:cs typeface="Times New Roman" panose="02020603050405020304" pitchFamily="18" charset="0"/>
              </a:rPr>
              <a:t>Implemented a secure system for user login, OTP-based registration, and account recovery.</a:t>
            </a:r>
          </a:p>
          <a:p>
            <a:pPr marL="0" indent="0" algn="l">
              <a:lnSpc>
                <a:spcPts val="2000"/>
              </a:lnSpc>
              <a:buNone/>
            </a:pPr>
            <a:endParaRPr lang="en-US" sz="2000" b="1" dirty="0">
              <a:latin typeface="Times New Roman" panose="02020603050405020304" pitchFamily="18" charset="0"/>
              <a:cs typeface="Times New Roman" panose="02020603050405020304" pitchFamily="18" charset="0"/>
            </a:endParaRPr>
          </a:p>
        </p:txBody>
      </p:sp>
      <p:sp>
        <p:nvSpPr>
          <p:cNvPr id="51" name="Shape 3">
            <a:extLst>
              <a:ext uri="{FF2B5EF4-FFF2-40B4-BE49-F238E27FC236}">
                <a16:creationId xmlns:a16="http://schemas.microsoft.com/office/drawing/2014/main" id="{C2D3467F-D172-4235-89AF-2954C0B05543}"/>
              </a:ext>
            </a:extLst>
          </p:cNvPr>
          <p:cNvSpPr/>
          <p:nvPr/>
        </p:nvSpPr>
        <p:spPr>
          <a:xfrm>
            <a:off x="6521529" y="3679508"/>
            <a:ext cx="9361289" cy="11430"/>
          </a:xfrm>
          <a:prstGeom prst="roundRect">
            <a:avLst>
              <a:gd name="adj" fmla="val 603734"/>
            </a:avLst>
          </a:prstGeom>
          <a:solidFill>
            <a:srgbClr val="4A2C85"/>
          </a:solidFill>
          <a:ln/>
        </p:spPr>
        <p:txBody>
          <a:bodyPr/>
          <a:lstStyle/>
          <a:p>
            <a:endParaRPr lang="en-IN" b="1">
              <a:latin typeface="Times New Roman" panose="02020603050405020304" pitchFamily="18" charset="0"/>
              <a:cs typeface="Times New Roman" panose="02020603050405020304" pitchFamily="18" charset="0"/>
            </a:endParaRPr>
          </a:p>
        </p:txBody>
      </p:sp>
      <p:pic>
        <p:nvPicPr>
          <p:cNvPr id="52" name="Image 1" descr="preencoded.png">
            <a:extLst>
              <a:ext uri="{FF2B5EF4-FFF2-40B4-BE49-F238E27FC236}">
                <a16:creationId xmlns:a16="http://schemas.microsoft.com/office/drawing/2014/main" id="{8DD8BA34-C677-482E-B746-5B2119F22589}"/>
              </a:ext>
            </a:extLst>
          </p:cNvPr>
          <p:cNvPicPr>
            <a:picLocks noChangeAspect="1"/>
          </p:cNvPicPr>
          <p:nvPr/>
        </p:nvPicPr>
        <p:blipFill>
          <a:blip r:embed="rId4"/>
          <a:stretch>
            <a:fillRect/>
          </a:stretch>
        </p:blipFill>
        <p:spPr>
          <a:xfrm>
            <a:off x="4478773" y="3709511"/>
            <a:ext cx="2669024" cy="1209318"/>
          </a:xfrm>
          <a:prstGeom prst="rect">
            <a:avLst/>
          </a:prstGeom>
        </p:spPr>
      </p:pic>
      <p:sp>
        <p:nvSpPr>
          <p:cNvPr id="53" name="Text 4">
            <a:extLst>
              <a:ext uri="{FF2B5EF4-FFF2-40B4-BE49-F238E27FC236}">
                <a16:creationId xmlns:a16="http://schemas.microsoft.com/office/drawing/2014/main" id="{E2861D4F-64E2-412A-832A-761B743A8D26}"/>
              </a:ext>
            </a:extLst>
          </p:cNvPr>
          <p:cNvSpPr/>
          <p:nvPr/>
        </p:nvSpPr>
        <p:spPr>
          <a:xfrm>
            <a:off x="5754885" y="4149804"/>
            <a:ext cx="116681" cy="32861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550"/>
              </a:lnSpc>
              <a:buNone/>
            </a:pPr>
            <a:r>
              <a:rPr lang="en-US" b="1" dirty="0">
                <a:solidFill>
                  <a:srgbClr val="DCD7E5"/>
                </a:solidFill>
                <a:latin typeface="Times New Roman" panose="02020603050405020304" pitchFamily="18" charset="0"/>
                <a:ea typeface="Montserrat" pitchFamily="34" charset="-122"/>
                <a:cs typeface="Times New Roman" panose="02020603050405020304" pitchFamily="18" charset="0"/>
              </a:rPr>
              <a:t>2</a:t>
            </a:r>
            <a:endParaRPr lang="en-US" b="1" dirty="0">
              <a:latin typeface="Times New Roman" panose="02020603050405020304" pitchFamily="18" charset="0"/>
              <a:cs typeface="Times New Roman" panose="02020603050405020304" pitchFamily="18" charset="0"/>
            </a:endParaRPr>
          </a:p>
        </p:txBody>
      </p:sp>
      <p:sp>
        <p:nvSpPr>
          <p:cNvPr id="54" name="Text 5">
            <a:extLst>
              <a:ext uri="{FF2B5EF4-FFF2-40B4-BE49-F238E27FC236}">
                <a16:creationId xmlns:a16="http://schemas.microsoft.com/office/drawing/2014/main" id="{59BFB77C-8BF6-453B-89E8-B003246E64CB}"/>
              </a:ext>
            </a:extLst>
          </p:cNvPr>
          <p:cNvSpPr/>
          <p:nvPr/>
        </p:nvSpPr>
        <p:spPr>
          <a:xfrm>
            <a:off x="7311985" y="4185761"/>
            <a:ext cx="1322189" cy="25669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atin typeface="Times New Roman" panose="02020603050405020304" pitchFamily="18" charset="0"/>
                <a:cs typeface="Times New Roman" panose="02020603050405020304" pitchFamily="18" charset="0"/>
              </a:rPr>
              <a:t>Designed a user-friendly interface to browse, search, and enroll in courses seamlessly.</a:t>
            </a:r>
          </a:p>
          <a:p>
            <a:endParaRPr lang="en-US" sz="2000" b="1" dirty="0">
              <a:latin typeface="Times New Roman" panose="02020603050405020304" pitchFamily="18" charset="0"/>
              <a:cs typeface="Times New Roman" panose="02020603050405020304" pitchFamily="18" charset="0"/>
            </a:endParaRPr>
          </a:p>
        </p:txBody>
      </p:sp>
      <p:sp>
        <p:nvSpPr>
          <p:cNvPr id="55" name="Shape 6">
            <a:extLst>
              <a:ext uri="{FF2B5EF4-FFF2-40B4-BE49-F238E27FC236}">
                <a16:creationId xmlns:a16="http://schemas.microsoft.com/office/drawing/2014/main" id="{FF179BD7-E665-43C4-953F-F122257DE322}"/>
              </a:ext>
            </a:extLst>
          </p:cNvPr>
          <p:cNvSpPr/>
          <p:nvPr/>
        </p:nvSpPr>
        <p:spPr>
          <a:xfrm>
            <a:off x="7188755" y="4929783"/>
            <a:ext cx="8694063" cy="11430"/>
          </a:xfrm>
          <a:prstGeom prst="roundRect">
            <a:avLst>
              <a:gd name="adj" fmla="val 603734"/>
            </a:avLst>
          </a:prstGeom>
          <a:solidFill>
            <a:srgbClr val="4A2C85"/>
          </a:solidFill>
          <a:ln/>
        </p:spPr>
        <p:txBody>
          <a:bodyPr/>
          <a:lstStyle/>
          <a:p>
            <a:endParaRPr lang="en-IN" b="1">
              <a:latin typeface="Times New Roman" panose="02020603050405020304" pitchFamily="18" charset="0"/>
              <a:cs typeface="Times New Roman" panose="02020603050405020304" pitchFamily="18" charset="0"/>
            </a:endParaRPr>
          </a:p>
        </p:txBody>
      </p:sp>
      <p:pic>
        <p:nvPicPr>
          <p:cNvPr id="56" name="Image 2" descr="preencoded.png">
            <a:extLst>
              <a:ext uri="{FF2B5EF4-FFF2-40B4-BE49-F238E27FC236}">
                <a16:creationId xmlns:a16="http://schemas.microsoft.com/office/drawing/2014/main" id="{4C05B2DE-C34C-4216-9E08-2EF030FB970D}"/>
              </a:ext>
            </a:extLst>
          </p:cNvPr>
          <p:cNvPicPr>
            <a:picLocks noChangeAspect="1"/>
          </p:cNvPicPr>
          <p:nvPr/>
        </p:nvPicPr>
        <p:blipFill>
          <a:blip r:embed="rId5"/>
          <a:stretch>
            <a:fillRect/>
          </a:stretch>
        </p:blipFill>
        <p:spPr>
          <a:xfrm>
            <a:off x="3811547" y="4959787"/>
            <a:ext cx="4003596" cy="1209318"/>
          </a:xfrm>
          <a:prstGeom prst="rect">
            <a:avLst/>
          </a:prstGeom>
        </p:spPr>
      </p:pic>
      <p:sp>
        <p:nvSpPr>
          <p:cNvPr id="57" name="Text 7">
            <a:extLst>
              <a:ext uri="{FF2B5EF4-FFF2-40B4-BE49-F238E27FC236}">
                <a16:creationId xmlns:a16="http://schemas.microsoft.com/office/drawing/2014/main" id="{690E19B2-81FA-4016-B13A-474C728C2167}"/>
              </a:ext>
            </a:extLst>
          </p:cNvPr>
          <p:cNvSpPr/>
          <p:nvPr/>
        </p:nvSpPr>
        <p:spPr>
          <a:xfrm>
            <a:off x="5755361" y="5400080"/>
            <a:ext cx="115848" cy="32861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550"/>
              </a:lnSpc>
              <a:buNone/>
            </a:pPr>
            <a:r>
              <a:rPr lang="en-US" b="1" dirty="0">
                <a:solidFill>
                  <a:srgbClr val="DCD7E5"/>
                </a:solidFill>
                <a:latin typeface="Times New Roman" panose="02020603050405020304" pitchFamily="18" charset="0"/>
                <a:ea typeface="Montserrat" pitchFamily="34" charset="-122"/>
                <a:cs typeface="Times New Roman" panose="02020603050405020304" pitchFamily="18" charset="0"/>
              </a:rPr>
              <a:t>3</a:t>
            </a:r>
            <a:endParaRPr lang="en-US" b="1" dirty="0">
              <a:latin typeface="Times New Roman" panose="02020603050405020304" pitchFamily="18" charset="0"/>
              <a:cs typeface="Times New Roman" panose="02020603050405020304" pitchFamily="18" charset="0"/>
            </a:endParaRPr>
          </a:p>
        </p:txBody>
      </p:sp>
      <p:sp>
        <p:nvSpPr>
          <p:cNvPr id="58" name="Text 8">
            <a:extLst>
              <a:ext uri="{FF2B5EF4-FFF2-40B4-BE49-F238E27FC236}">
                <a16:creationId xmlns:a16="http://schemas.microsoft.com/office/drawing/2014/main" id="{E4466821-F0F4-43CA-B54C-0AC253188956}"/>
              </a:ext>
            </a:extLst>
          </p:cNvPr>
          <p:cNvSpPr/>
          <p:nvPr/>
        </p:nvSpPr>
        <p:spPr>
          <a:xfrm>
            <a:off x="7979330" y="5436037"/>
            <a:ext cx="2217777" cy="25669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atin typeface="Times New Roman" panose="02020603050405020304" pitchFamily="18" charset="0"/>
                <a:cs typeface="Times New Roman" panose="02020603050405020304" pitchFamily="18" charset="0"/>
              </a:rPr>
              <a:t>Built a feedback system for users to share their opinions and suggestions.</a:t>
            </a:r>
          </a:p>
          <a:p>
            <a:endParaRPr lang="en-US" sz="2000" b="1" dirty="0">
              <a:latin typeface="Times New Roman" panose="02020603050405020304" pitchFamily="18" charset="0"/>
              <a:cs typeface="Times New Roman" panose="02020603050405020304" pitchFamily="18" charset="0"/>
            </a:endParaRPr>
          </a:p>
        </p:txBody>
      </p:sp>
      <p:sp>
        <p:nvSpPr>
          <p:cNvPr id="59" name="Shape 9">
            <a:extLst>
              <a:ext uri="{FF2B5EF4-FFF2-40B4-BE49-F238E27FC236}">
                <a16:creationId xmlns:a16="http://schemas.microsoft.com/office/drawing/2014/main" id="{D5B8CE6A-9987-407D-82B9-EBBED608981E}"/>
              </a:ext>
            </a:extLst>
          </p:cNvPr>
          <p:cNvSpPr/>
          <p:nvPr/>
        </p:nvSpPr>
        <p:spPr>
          <a:xfrm>
            <a:off x="7856100" y="6180058"/>
            <a:ext cx="8026717" cy="11430"/>
          </a:xfrm>
          <a:prstGeom prst="roundRect">
            <a:avLst>
              <a:gd name="adj" fmla="val 603734"/>
            </a:avLst>
          </a:prstGeom>
          <a:solidFill>
            <a:srgbClr val="4A2C85"/>
          </a:solidFill>
          <a:ln/>
        </p:spPr>
        <p:txBody>
          <a:bodyPr/>
          <a:lstStyle/>
          <a:p>
            <a:endParaRPr lang="en-IN" b="1">
              <a:latin typeface="Times New Roman" panose="02020603050405020304" pitchFamily="18" charset="0"/>
              <a:cs typeface="Times New Roman" panose="02020603050405020304" pitchFamily="18" charset="0"/>
            </a:endParaRPr>
          </a:p>
        </p:txBody>
      </p:sp>
      <p:pic>
        <p:nvPicPr>
          <p:cNvPr id="60" name="Image 3" descr="preencoded.png">
            <a:extLst>
              <a:ext uri="{FF2B5EF4-FFF2-40B4-BE49-F238E27FC236}">
                <a16:creationId xmlns:a16="http://schemas.microsoft.com/office/drawing/2014/main" id="{1EF57FD4-6696-4D5C-8E26-C93DE8183CC1}"/>
              </a:ext>
            </a:extLst>
          </p:cNvPr>
          <p:cNvPicPr>
            <a:picLocks noChangeAspect="1"/>
          </p:cNvPicPr>
          <p:nvPr/>
        </p:nvPicPr>
        <p:blipFill>
          <a:blip r:embed="rId6"/>
          <a:stretch>
            <a:fillRect/>
          </a:stretch>
        </p:blipFill>
        <p:spPr>
          <a:xfrm>
            <a:off x="3144202" y="6210062"/>
            <a:ext cx="5338167" cy="1209318"/>
          </a:xfrm>
          <a:prstGeom prst="rect">
            <a:avLst/>
          </a:prstGeom>
        </p:spPr>
      </p:pic>
      <p:sp>
        <p:nvSpPr>
          <p:cNvPr id="61" name="Text 10">
            <a:extLst>
              <a:ext uri="{FF2B5EF4-FFF2-40B4-BE49-F238E27FC236}">
                <a16:creationId xmlns:a16="http://schemas.microsoft.com/office/drawing/2014/main" id="{4E0A0042-9FD7-4EFF-A3E8-2002964AB6EF}"/>
              </a:ext>
            </a:extLst>
          </p:cNvPr>
          <p:cNvSpPr/>
          <p:nvPr/>
        </p:nvSpPr>
        <p:spPr>
          <a:xfrm>
            <a:off x="5745360" y="6650355"/>
            <a:ext cx="135731" cy="32861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550"/>
              </a:lnSpc>
              <a:buNone/>
            </a:pPr>
            <a:r>
              <a:rPr lang="en-US" b="1" dirty="0">
                <a:solidFill>
                  <a:srgbClr val="DCD7E5"/>
                </a:solidFill>
                <a:latin typeface="Times New Roman" panose="02020603050405020304" pitchFamily="18" charset="0"/>
                <a:ea typeface="Montserrat" pitchFamily="34" charset="-122"/>
                <a:cs typeface="Times New Roman" panose="02020603050405020304" pitchFamily="18" charset="0"/>
              </a:rPr>
              <a:t>4</a:t>
            </a:r>
            <a:endParaRPr lang="en-US" b="1" dirty="0">
              <a:latin typeface="Times New Roman" panose="02020603050405020304" pitchFamily="18" charset="0"/>
              <a:cs typeface="Times New Roman" panose="02020603050405020304" pitchFamily="18" charset="0"/>
            </a:endParaRPr>
          </a:p>
        </p:txBody>
      </p:sp>
      <p:sp>
        <p:nvSpPr>
          <p:cNvPr id="62" name="Text 11">
            <a:extLst>
              <a:ext uri="{FF2B5EF4-FFF2-40B4-BE49-F238E27FC236}">
                <a16:creationId xmlns:a16="http://schemas.microsoft.com/office/drawing/2014/main" id="{68C08E08-4B6F-4825-85E0-05C3F845E6E0}"/>
              </a:ext>
            </a:extLst>
          </p:cNvPr>
          <p:cNvSpPr/>
          <p:nvPr/>
        </p:nvSpPr>
        <p:spPr>
          <a:xfrm>
            <a:off x="8646556" y="6374249"/>
            <a:ext cx="2053709" cy="25669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endParaRPr lang="en-US" b="1" dirty="0">
              <a:latin typeface="Times New Roman" panose="02020603050405020304" pitchFamily="18" charset="0"/>
              <a:cs typeface="Times New Roman" panose="02020603050405020304" pitchFamily="18" charset="0"/>
            </a:endParaRPr>
          </a:p>
        </p:txBody>
      </p:sp>
      <p:sp>
        <p:nvSpPr>
          <p:cNvPr id="63" name="Text 12">
            <a:extLst>
              <a:ext uri="{FF2B5EF4-FFF2-40B4-BE49-F238E27FC236}">
                <a16:creationId xmlns:a16="http://schemas.microsoft.com/office/drawing/2014/main" id="{ED472ED4-0323-4FEC-90E1-2213C3C8102B}"/>
              </a:ext>
            </a:extLst>
          </p:cNvPr>
          <p:cNvSpPr/>
          <p:nvPr/>
        </p:nvSpPr>
        <p:spPr>
          <a:xfrm>
            <a:off x="8646556" y="6492121"/>
            <a:ext cx="8931194" cy="763071"/>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atin typeface="Times New Roman" panose="02020603050405020304" pitchFamily="18" charset="0"/>
                <a:cs typeface="Times New Roman" panose="02020603050405020304" pitchFamily="18" charset="0"/>
              </a:rPr>
              <a:t>Integrated automated email notifications for course enrollment and password recovery.</a:t>
            </a:r>
          </a:p>
        </p:txBody>
      </p:sp>
      <p:sp>
        <p:nvSpPr>
          <p:cNvPr id="64" name="Shape 13">
            <a:extLst>
              <a:ext uri="{FF2B5EF4-FFF2-40B4-BE49-F238E27FC236}">
                <a16:creationId xmlns:a16="http://schemas.microsoft.com/office/drawing/2014/main" id="{EE38445D-DC82-4200-B0E1-A4C9835E6DE9}"/>
              </a:ext>
            </a:extLst>
          </p:cNvPr>
          <p:cNvSpPr/>
          <p:nvPr/>
        </p:nvSpPr>
        <p:spPr>
          <a:xfrm>
            <a:off x="8523326" y="7430333"/>
            <a:ext cx="7359491" cy="11430"/>
          </a:xfrm>
          <a:prstGeom prst="roundRect">
            <a:avLst>
              <a:gd name="adj" fmla="val 603734"/>
            </a:avLst>
          </a:prstGeom>
          <a:solidFill>
            <a:srgbClr val="4A2C85"/>
          </a:solidFill>
          <a:ln/>
        </p:spPr>
        <p:txBody>
          <a:bodyPr/>
          <a:lstStyle/>
          <a:p>
            <a:endParaRPr lang="en-IN" b="1">
              <a:latin typeface="Times New Roman" panose="02020603050405020304" pitchFamily="18" charset="0"/>
              <a:cs typeface="Times New Roman" panose="02020603050405020304" pitchFamily="18" charset="0"/>
            </a:endParaRPr>
          </a:p>
        </p:txBody>
      </p:sp>
      <p:pic>
        <p:nvPicPr>
          <p:cNvPr id="65" name="Image 4" descr="preencoded.png">
            <a:extLst>
              <a:ext uri="{FF2B5EF4-FFF2-40B4-BE49-F238E27FC236}">
                <a16:creationId xmlns:a16="http://schemas.microsoft.com/office/drawing/2014/main" id="{6728DBCB-760F-4FC4-8E50-A31909AFFBFA}"/>
              </a:ext>
            </a:extLst>
          </p:cNvPr>
          <p:cNvPicPr>
            <a:picLocks noChangeAspect="1"/>
          </p:cNvPicPr>
          <p:nvPr/>
        </p:nvPicPr>
        <p:blipFill>
          <a:blip r:embed="rId7"/>
          <a:stretch>
            <a:fillRect/>
          </a:stretch>
        </p:blipFill>
        <p:spPr>
          <a:xfrm>
            <a:off x="2476976" y="7460337"/>
            <a:ext cx="6672739" cy="1209318"/>
          </a:xfrm>
          <a:prstGeom prst="rect">
            <a:avLst/>
          </a:prstGeom>
        </p:spPr>
      </p:pic>
      <p:sp>
        <p:nvSpPr>
          <p:cNvPr id="66" name="Text 14">
            <a:extLst>
              <a:ext uri="{FF2B5EF4-FFF2-40B4-BE49-F238E27FC236}">
                <a16:creationId xmlns:a16="http://schemas.microsoft.com/office/drawing/2014/main" id="{27F100D3-F203-4DD8-8F51-96518D5BDC92}"/>
              </a:ext>
            </a:extLst>
          </p:cNvPr>
          <p:cNvSpPr/>
          <p:nvPr/>
        </p:nvSpPr>
        <p:spPr>
          <a:xfrm>
            <a:off x="5755242" y="7900630"/>
            <a:ext cx="116205" cy="32861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550"/>
              </a:lnSpc>
              <a:buNone/>
            </a:pPr>
            <a:r>
              <a:rPr lang="en-US" b="1" dirty="0">
                <a:solidFill>
                  <a:srgbClr val="DCD7E5"/>
                </a:solidFill>
                <a:latin typeface="Times New Roman" panose="02020603050405020304" pitchFamily="18" charset="0"/>
                <a:ea typeface="Montserrat" pitchFamily="34" charset="-122"/>
                <a:cs typeface="Times New Roman" panose="02020603050405020304" pitchFamily="18" charset="0"/>
              </a:rPr>
              <a:t>5</a:t>
            </a:r>
            <a:endParaRPr lang="en-US" b="1" dirty="0">
              <a:latin typeface="Times New Roman" panose="02020603050405020304" pitchFamily="18" charset="0"/>
              <a:cs typeface="Times New Roman" panose="02020603050405020304" pitchFamily="18" charset="0"/>
            </a:endParaRPr>
          </a:p>
        </p:txBody>
      </p:sp>
      <p:sp>
        <p:nvSpPr>
          <p:cNvPr id="67" name="Text 15">
            <a:extLst>
              <a:ext uri="{FF2B5EF4-FFF2-40B4-BE49-F238E27FC236}">
                <a16:creationId xmlns:a16="http://schemas.microsoft.com/office/drawing/2014/main" id="{AFE3F586-4408-4282-BF7A-31EF6DFE5864}"/>
              </a:ext>
            </a:extLst>
          </p:cNvPr>
          <p:cNvSpPr/>
          <p:nvPr/>
        </p:nvSpPr>
        <p:spPr>
          <a:xfrm>
            <a:off x="9313901" y="7624524"/>
            <a:ext cx="2837974" cy="256699"/>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000"/>
              </a:lnSpc>
              <a:buNone/>
            </a:pPr>
            <a:endParaRPr lang="en-US" b="1" dirty="0">
              <a:latin typeface="Times New Roman" panose="02020603050405020304" pitchFamily="18" charset="0"/>
              <a:cs typeface="Times New Roman" panose="02020603050405020304" pitchFamily="18" charset="0"/>
            </a:endParaRPr>
          </a:p>
        </p:txBody>
      </p:sp>
      <p:sp>
        <p:nvSpPr>
          <p:cNvPr id="68" name="Text 16">
            <a:extLst>
              <a:ext uri="{FF2B5EF4-FFF2-40B4-BE49-F238E27FC236}">
                <a16:creationId xmlns:a16="http://schemas.microsoft.com/office/drawing/2014/main" id="{A239E921-D9C1-40CB-83A8-8859B7727AB8}"/>
              </a:ext>
            </a:extLst>
          </p:cNvPr>
          <p:cNvSpPr/>
          <p:nvPr/>
        </p:nvSpPr>
        <p:spPr>
          <a:xfrm>
            <a:off x="9294851" y="7791687"/>
            <a:ext cx="7983499" cy="52578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atin typeface="Times New Roman" panose="02020603050405020304" pitchFamily="18" charset="0"/>
                <a:cs typeface="Times New Roman" panose="02020603050405020304" pitchFamily="18" charset="0"/>
              </a:rPr>
              <a:t>Delivered a fully functional e-learning platform with course details, downloadable resources, and admin management features.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sp>
      </p:grpSp>
      <p:sp>
        <p:nvSpPr>
          <p:cNvPr id="4" name="Freeform 4"/>
          <p:cNvSpPr/>
          <p:nvPr/>
        </p:nvSpPr>
        <p:spPr>
          <a:xfrm>
            <a:off x="-1586702" y="-266700"/>
            <a:ext cx="11685835" cy="10680661"/>
          </a:xfrm>
          <a:custGeom>
            <a:avLst/>
            <a:gdLst/>
            <a:ahLst/>
            <a:cxnLst/>
            <a:rect l="l" t="t" r="r" b="b"/>
            <a:pathLst>
              <a:path w="11685835" h="10680661">
                <a:moveTo>
                  <a:pt x="0" y="0"/>
                </a:moveTo>
                <a:lnTo>
                  <a:pt x="11685835" y="0"/>
                </a:lnTo>
                <a:lnTo>
                  <a:pt x="11685835" y="10680661"/>
                </a:lnTo>
                <a:lnTo>
                  <a:pt x="0" y="106806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772471" y="774731"/>
            <a:ext cx="7385739" cy="7385739"/>
            <a:chOff x="0" y="0"/>
            <a:chExt cx="9847652" cy="9847652"/>
          </a:xfrm>
        </p:grpSpPr>
        <p:sp>
          <p:nvSpPr>
            <p:cNvPr id="6" name="Freeform 6"/>
            <p:cNvSpPr/>
            <p:nvPr/>
          </p:nvSpPr>
          <p:spPr>
            <a:xfrm>
              <a:off x="0" y="0"/>
              <a:ext cx="9847707" cy="9847707"/>
            </a:xfrm>
            <a:custGeom>
              <a:avLst/>
              <a:gdLst/>
              <a:ahLst/>
              <a:cxnLst/>
              <a:rect l="l" t="t" r="r" b="b"/>
              <a:pathLst>
                <a:path w="9847707" h="9847707">
                  <a:moveTo>
                    <a:pt x="0" y="0"/>
                  </a:moveTo>
                  <a:lnTo>
                    <a:pt x="9847707" y="0"/>
                  </a:lnTo>
                  <a:lnTo>
                    <a:pt x="9847707" y="9847707"/>
                  </a:lnTo>
                  <a:lnTo>
                    <a:pt x="0" y="9847707"/>
                  </a:lnTo>
                  <a:close/>
                </a:path>
              </a:pathLst>
            </a:custGeom>
            <a:blipFill>
              <a:blip r:embed="rId5"/>
              <a:stretch>
                <a:fillRect/>
              </a:stretch>
            </a:blipFill>
          </p:spPr>
        </p:sp>
      </p:grpSp>
      <p:grpSp>
        <p:nvGrpSpPr>
          <p:cNvPr id="7" name="Group 7"/>
          <p:cNvGrpSpPr/>
          <p:nvPr/>
        </p:nvGrpSpPr>
        <p:grpSpPr>
          <a:xfrm>
            <a:off x="10642682" y="644942"/>
            <a:ext cx="7645318" cy="7645318"/>
            <a:chOff x="0" y="0"/>
            <a:chExt cx="10193757" cy="10193757"/>
          </a:xfrm>
        </p:grpSpPr>
        <p:sp>
          <p:nvSpPr>
            <p:cNvPr id="8" name="Freeform 8"/>
            <p:cNvSpPr/>
            <p:nvPr/>
          </p:nvSpPr>
          <p:spPr>
            <a:xfrm>
              <a:off x="0" y="0"/>
              <a:ext cx="10193782" cy="10193782"/>
            </a:xfrm>
            <a:custGeom>
              <a:avLst/>
              <a:gdLst/>
              <a:ahLst/>
              <a:cxnLst/>
              <a:rect l="l" t="t" r="r" b="b"/>
              <a:pathLst>
                <a:path w="10193782" h="10193782">
                  <a:moveTo>
                    <a:pt x="10193782" y="10193782"/>
                  </a:moveTo>
                  <a:lnTo>
                    <a:pt x="0" y="10193782"/>
                  </a:lnTo>
                  <a:lnTo>
                    <a:pt x="0" y="0"/>
                  </a:lnTo>
                  <a:lnTo>
                    <a:pt x="10193782" y="0"/>
                  </a:lnTo>
                  <a:lnTo>
                    <a:pt x="10193782" y="10193782"/>
                  </a:lnTo>
                  <a:close/>
                  <a:moveTo>
                    <a:pt x="22098" y="10171684"/>
                  </a:moveTo>
                  <a:lnTo>
                    <a:pt x="10171684" y="10171684"/>
                  </a:lnTo>
                  <a:lnTo>
                    <a:pt x="10171684" y="22098"/>
                  </a:lnTo>
                  <a:lnTo>
                    <a:pt x="22098" y="22098"/>
                  </a:lnTo>
                  <a:lnTo>
                    <a:pt x="22098" y="10171684"/>
                  </a:lnTo>
                  <a:close/>
                </a:path>
              </a:pathLst>
            </a:custGeom>
            <a:solidFill>
              <a:srgbClr val="FFFFFF"/>
            </a:solidFill>
          </p:spPr>
        </p:sp>
      </p:grpSp>
      <p:sp>
        <p:nvSpPr>
          <p:cNvPr id="9" name="Freeform 9"/>
          <p:cNvSpPr/>
          <p:nvPr/>
        </p:nvSpPr>
        <p:spPr>
          <a:xfrm>
            <a:off x="5106590" y="9234379"/>
            <a:ext cx="3963934" cy="3547215"/>
          </a:xfrm>
          <a:custGeom>
            <a:avLst/>
            <a:gdLst/>
            <a:ahLst/>
            <a:cxnLst/>
            <a:rect l="l" t="t" r="r" b="b"/>
            <a:pathLst>
              <a:path w="3963934" h="3547215">
                <a:moveTo>
                  <a:pt x="0" y="0"/>
                </a:moveTo>
                <a:lnTo>
                  <a:pt x="3963934" y="0"/>
                </a:lnTo>
                <a:lnTo>
                  <a:pt x="3963934" y="3547215"/>
                </a:lnTo>
                <a:lnTo>
                  <a:pt x="0" y="35472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4955358" y="8320941"/>
            <a:ext cx="11574323" cy="1966059"/>
          </a:xfrm>
          <a:custGeom>
            <a:avLst/>
            <a:gdLst/>
            <a:ahLst/>
            <a:cxnLst/>
            <a:rect l="l" t="t" r="r" b="b"/>
            <a:pathLst>
              <a:path w="11574323" h="1966059">
                <a:moveTo>
                  <a:pt x="0" y="0"/>
                </a:moveTo>
                <a:lnTo>
                  <a:pt x="11574323" y="0"/>
                </a:lnTo>
                <a:lnTo>
                  <a:pt x="11574323" y="1966059"/>
                </a:lnTo>
                <a:lnTo>
                  <a:pt x="0" y="19660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220387" y="110053"/>
            <a:ext cx="8850137" cy="1909149"/>
          </a:xfrm>
          <a:prstGeom prst="rect">
            <a:avLst/>
          </a:prstGeom>
        </p:spPr>
        <p:txBody>
          <a:bodyPr lIns="0" tIns="0" rIns="0" bIns="0" rtlCol="0" anchor="t">
            <a:spAutoFit/>
          </a:bodyPr>
          <a:lstStyle/>
          <a:p>
            <a:pPr algn="l">
              <a:lnSpc>
                <a:spcPts val="12316"/>
              </a:lnSpc>
            </a:pPr>
            <a:r>
              <a:rPr lang="en-US" sz="6000" spc="-474" dirty="0">
                <a:solidFill>
                  <a:srgbClr val="FFFFFF"/>
                </a:solidFill>
                <a:latin typeface="Rig Solid Bold Halftone"/>
                <a:ea typeface="Rig Solid Bold Halftone"/>
                <a:cs typeface="Rig Solid Bold Halftone"/>
                <a:sym typeface="Rig Solid Bold Halftone"/>
              </a:rPr>
              <a:t>Data Flow application</a:t>
            </a:r>
          </a:p>
        </p:txBody>
      </p:sp>
      <p:sp>
        <p:nvSpPr>
          <p:cNvPr id="12" name="Freeform 12"/>
          <p:cNvSpPr/>
          <p:nvPr/>
        </p:nvSpPr>
        <p:spPr>
          <a:xfrm>
            <a:off x="268609" y="1991988"/>
            <a:ext cx="8572500" cy="5842508"/>
          </a:xfrm>
          <a:custGeom>
            <a:avLst/>
            <a:gdLst/>
            <a:ahLst/>
            <a:cxnLst/>
            <a:rect l="l" t="t" r="r" b="b"/>
            <a:pathLst>
              <a:path w="8572500" h="5842508">
                <a:moveTo>
                  <a:pt x="0" y="0"/>
                </a:moveTo>
                <a:lnTo>
                  <a:pt x="8572500" y="0"/>
                </a:lnTo>
                <a:lnTo>
                  <a:pt x="8572500" y="5842508"/>
                </a:lnTo>
                <a:lnTo>
                  <a:pt x="0" y="5842508"/>
                </a:lnTo>
                <a:lnTo>
                  <a:pt x="0" y="0"/>
                </a:lnTo>
                <a:close/>
              </a:path>
            </a:pathLst>
          </a:custGeom>
          <a:blipFill>
            <a:blip r:embed="rId10"/>
            <a:stretch>
              <a:fillRect b="-14610"/>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2">
            <a:extLst>
              <a:ext uri="{FF2B5EF4-FFF2-40B4-BE49-F238E27FC236}">
                <a16:creationId xmlns:a16="http://schemas.microsoft.com/office/drawing/2014/main" id="{A5B73696-F58D-401E-BBCF-10604B95B589}"/>
              </a:ext>
            </a:extLst>
          </p:cNvPr>
          <p:cNvSpPr/>
          <p:nvPr/>
        </p:nvSpPr>
        <p:spPr>
          <a:xfrm>
            <a:off x="0"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20" name="Group 3">
            <a:extLst>
              <a:ext uri="{FF2B5EF4-FFF2-40B4-BE49-F238E27FC236}">
                <a16:creationId xmlns:a16="http://schemas.microsoft.com/office/drawing/2014/main" id="{39A74395-85F7-478A-ABED-B8C7F07700A2}"/>
              </a:ext>
            </a:extLst>
          </p:cNvPr>
          <p:cNvGrpSpPr/>
          <p:nvPr/>
        </p:nvGrpSpPr>
        <p:grpSpPr>
          <a:xfrm>
            <a:off x="-1563343" y="-5568276"/>
            <a:ext cx="6706835" cy="6706835"/>
            <a:chOff x="0" y="0"/>
            <a:chExt cx="812800" cy="812800"/>
          </a:xfrm>
        </p:grpSpPr>
        <p:sp>
          <p:nvSpPr>
            <p:cNvPr id="21" name="Freeform 4">
              <a:extLst>
                <a:ext uri="{FF2B5EF4-FFF2-40B4-BE49-F238E27FC236}">
                  <a16:creationId xmlns:a16="http://schemas.microsoft.com/office/drawing/2014/main" id="{73763D54-75CB-4D65-821C-E1C44C829916}"/>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739FC4"/>
            </a:solidFill>
          </p:spPr>
        </p:sp>
        <p:sp>
          <p:nvSpPr>
            <p:cNvPr id="22" name="TextBox 5">
              <a:extLst>
                <a:ext uri="{FF2B5EF4-FFF2-40B4-BE49-F238E27FC236}">
                  <a16:creationId xmlns:a16="http://schemas.microsoft.com/office/drawing/2014/main" id="{25D93BDD-B03A-48A9-9E65-2C039378DD78}"/>
                </a:ext>
              </a:extLst>
            </p:cNvPr>
            <p:cNvSpPr txBox="1"/>
            <p:nvPr/>
          </p:nvSpPr>
          <p:spPr>
            <a:xfrm>
              <a:off x="63500" y="25400"/>
              <a:ext cx="685800" cy="723900"/>
            </a:xfrm>
            <a:prstGeom prst="rect">
              <a:avLst/>
            </a:prstGeom>
          </p:spPr>
          <p:txBody>
            <a:bodyPr lIns="50800" tIns="50800" rIns="50800" bIns="50800" rtlCol="0" anchor="ctr"/>
            <a:lstStyle/>
            <a:p>
              <a:pPr algn="ctr">
                <a:lnSpc>
                  <a:spcPts val="2659"/>
                </a:lnSpc>
              </a:pPr>
              <a:endParaRPr/>
            </a:p>
          </p:txBody>
        </p:sp>
      </p:grpSp>
      <p:grpSp>
        <p:nvGrpSpPr>
          <p:cNvPr id="23" name="Group 6">
            <a:extLst>
              <a:ext uri="{FF2B5EF4-FFF2-40B4-BE49-F238E27FC236}">
                <a16:creationId xmlns:a16="http://schemas.microsoft.com/office/drawing/2014/main" id="{B08EC822-8347-4541-8E42-17C44B9A3C0A}"/>
              </a:ext>
            </a:extLst>
          </p:cNvPr>
          <p:cNvGrpSpPr/>
          <p:nvPr/>
        </p:nvGrpSpPr>
        <p:grpSpPr>
          <a:xfrm>
            <a:off x="569897" y="-2020283"/>
            <a:ext cx="3086100" cy="3086100"/>
            <a:chOff x="0" y="0"/>
            <a:chExt cx="812800" cy="812800"/>
          </a:xfrm>
        </p:grpSpPr>
        <p:sp>
          <p:nvSpPr>
            <p:cNvPr id="24" name="Freeform 7">
              <a:extLst>
                <a:ext uri="{FF2B5EF4-FFF2-40B4-BE49-F238E27FC236}">
                  <a16:creationId xmlns:a16="http://schemas.microsoft.com/office/drawing/2014/main" id="{07C84140-32CD-41B8-9872-40EC71B5653B}"/>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0000">
                <a:alpha val="0"/>
              </a:srgbClr>
            </a:solidFill>
            <a:ln w="38100" cap="sq">
              <a:solidFill>
                <a:srgbClr val="FFFFFF"/>
              </a:solidFill>
              <a:prstDash val="solid"/>
              <a:miter/>
            </a:ln>
          </p:spPr>
        </p:sp>
        <p:sp>
          <p:nvSpPr>
            <p:cNvPr id="25" name="TextBox 8">
              <a:extLst>
                <a:ext uri="{FF2B5EF4-FFF2-40B4-BE49-F238E27FC236}">
                  <a16:creationId xmlns:a16="http://schemas.microsoft.com/office/drawing/2014/main" id="{AF31C046-B7C3-4753-AA49-41BE978BA5B6}"/>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26" name="Group 9">
            <a:extLst>
              <a:ext uri="{FF2B5EF4-FFF2-40B4-BE49-F238E27FC236}">
                <a16:creationId xmlns:a16="http://schemas.microsoft.com/office/drawing/2014/main" id="{2CAE88C8-CEF0-4A34-847E-0C7A2512A32A}"/>
              </a:ext>
            </a:extLst>
          </p:cNvPr>
          <p:cNvGrpSpPr/>
          <p:nvPr/>
        </p:nvGrpSpPr>
        <p:grpSpPr>
          <a:xfrm>
            <a:off x="3928764" y="9258300"/>
            <a:ext cx="6706835" cy="6706835"/>
            <a:chOff x="0" y="0"/>
            <a:chExt cx="812800" cy="812800"/>
          </a:xfrm>
        </p:grpSpPr>
        <p:sp>
          <p:nvSpPr>
            <p:cNvPr id="27" name="Freeform 10">
              <a:extLst>
                <a:ext uri="{FF2B5EF4-FFF2-40B4-BE49-F238E27FC236}">
                  <a16:creationId xmlns:a16="http://schemas.microsoft.com/office/drawing/2014/main" id="{4D67782E-66A4-45E9-8DF9-1EACF20AA29A}"/>
                </a:ext>
              </a:extLst>
            </p:cNvPr>
            <p:cNvSpPr/>
            <p:nvPr/>
          </p:nvSpPr>
          <p:spPr>
            <a:xfrm>
              <a:off x="0" y="0"/>
              <a:ext cx="812800" cy="812800"/>
            </a:xfrm>
            <a:custGeom>
              <a:avLst/>
              <a:gdLst/>
              <a:ahLst/>
              <a:cxnLst/>
              <a:rect l="l" t="t" r="r" b="b"/>
              <a:pathLst>
                <a:path w="812800" h="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739FC4"/>
            </a:solidFill>
          </p:spPr>
        </p:sp>
        <p:sp>
          <p:nvSpPr>
            <p:cNvPr id="28" name="TextBox 11">
              <a:extLst>
                <a:ext uri="{FF2B5EF4-FFF2-40B4-BE49-F238E27FC236}">
                  <a16:creationId xmlns:a16="http://schemas.microsoft.com/office/drawing/2014/main" id="{E7229971-82C1-4B5E-BFC4-B294B1ABC214}"/>
                </a:ext>
              </a:extLst>
            </p:cNvPr>
            <p:cNvSpPr txBox="1"/>
            <p:nvPr/>
          </p:nvSpPr>
          <p:spPr>
            <a:xfrm>
              <a:off x="63500" y="25400"/>
              <a:ext cx="685800" cy="723900"/>
            </a:xfrm>
            <a:prstGeom prst="rect">
              <a:avLst/>
            </a:prstGeom>
          </p:spPr>
          <p:txBody>
            <a:bodyPr lIns="50800" tIns="50800" rIns="50800" bIns="50800" rtlCol="0" anchor="ctr"/>
            <a:lstStyle/>
            <a:p>
              <a:pPr algn="ctr">
                <a:lnSpc>
                  <a:spcPts val="2659"/>
                </a:lnSpc>
              </a:pPr>
              <a:endParaRPr/>
            </a:p>
          </p:txBody>
        </p:sp>
      </p:grpSp>
      <p:grpSp>
        <p:nvGrpSpPr>
          <p:cNvPr id="29" name="Group 12">
            <a:extLst>
              <a:ext uri="{FF2B5EF4-FFF2-40B4-BE49-F238E27FC236}">
                <a16:creationId xmlns:a16="http://schemas.microsoft.com/office/drawing/2014/main" id="{B78BB3C9-420A-4BA4-A0E2-D2B4CFA9137C}"/>
              </a:ext>
            </a:extLst>
          </p:cNvPr>
          <p:cNvGrpSpPr/>
          <p:nvPr/>
        </p:nvGrpSpPr>
        <p:grpSpPr>
          <a:xfrm rot="-279858">
            <a:off x="6203933" y="9208751"/>
            <a:ext cx="2156498" cy="2156498"/>
            <a:chOff x="0" y="0"/>
            <a:chExt cx="812800" cy="812800"/>
          </a:xfrm>
        </p:grpSpPr>
        <p:sp>
          <p:nvSpPr>
            <p:cNvPr id="30" name="Freeform 13">
              <a:extLst>
                <a:ext uri="{FF2B5EF4-FFF2-40B4-BE49-F238E27FC236}">
                  <a16:creationId xmlns:a16="http://schemas.microsoft.com/office/drawing/2014/main" id="{91FF2B45-8C12-44A8-BCA9-04658CDE217C}"/>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0000">
                <a:alpha val="0"/>
              </a:srgbClr>
            </a:solidFill>
            <a:ln w="38100" cap="sq">
              <a:solidFill>
                <a:srgbClr val="FFFFFF"/>
              </a:solidFill>
              <a:prstDash val="solid"/>
              <a:miter/>
            </a:ln>
          </p:spPr>
        </p:sp>
        <p:sp>
          <p:nvSpPr>
            <p:cNvPr id="31" name="TextBox 14">
              <a:extLst>
                <a:ext uri="{FF2B5EF4-FFF2-40B4-BE49-F238E27FC236}">
                  <a16:creationId xmlns:a16="http://schemas.microsoft.com/office/drawing/2014/main" id="{F72EADE4-7837-4B71-822F-AC9F78A1AFD5}"/>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32" name="Group 15">
            <a:extLst>
              <a:ext uri="{FF2B5EF4-FFF2-40B4-BE49-F238E27FC236}">
                <a16:creationId xmlns:a16="http://schemas.microsoft.com/office/drawing/2014/main" id="{6E8263D8-A8CC-490C-ACA8-B97047C9A9B7}"/>
              </a:ext>
            </a:extLst>
          </p:cNvPr>
          <p:cNvGrpSpPr/>
          <p:nvPr/>
        </p:nvGrpSpPr>
        <p:grpSpPr>
          <a:xfrm>
            <a:off x="13839287" y="0"/>
            <a:ext cx="4448713" cy="10287000"/>
            <a:chOff x="0" y="0"/>
            <a:chExt cx="539139" cy="1246679"/>
          </a:xfrm>
        </p:grpSpPr>
        <p:sp>
          <p:nvSpPr>
            <p:cNvPr id="33" name="Freeform 16">
              <a:extLst>
                <a:ext uri="{FF2B5EF4-FFF2-40B4-BE49-F238E27FC236}">
                  <a16:creationId xmlns:a16="http://schemas.microsoft.com/office/drawing/2014/main" id="{F9A0FB9F-81DE-4B85-8EBA-C087BAE24980}"/>
                </a:ext>
              </a:extLst>
            </p:cNvPr>
            <p:cNvSpPr/>
            <p:nvPr/>
          </p:nvSpPr>
          <p:spPr>
            <a:xfrm>
              <a:off x="0" y="0"/>
              <a:ext cx="539139" cy="1246679"/>
            </a:xfrm>
            <a:custGeom>
              <a:avLst/>
              <a:gdLst/>
              <a:ahLst/>
              <a:cxnLst/>
              <a:rect l="l" t="t" r="r" b="b"/>
              <a:pathLst>
                <a:path w="539139" h="1246679">
                  <a:moveTo>
                    <a:pt x="78312" y="0"/>
                  </a:moveTo>
                  <a:lnTo>
                    <a:pt x="460827" y="0"/>
                  </a:lnTo>
                  <a:cubicBezTo>
                    <a:pt x="481596" y="0"/>
                    <a:pt x="501515" y="8251"/>
                    <a:pt x="516202" y="22937"/>
                  </a:cubicBezTo>
                  <a:cubicBezTo>
                    <a:pt x="530888" y="37623"/>
                    <a:pt x="539139" y="57542"/>
                    <a:pt x="539139" y="78312"/>
                  </a:cubicBezTo>
                  <a:lnTo>
                    <a:pt x="539139" y="1168368"/>
                  </a:lnTo>
                  <a:cubicBezTo>
                    <a:pt x="539139" y="1211618"/>
                    <a:pt x="504077" y="1246679"/>
                    <a:pt x="460827" y="1246679"/>
                  </a:cubicBezTo>
                  <a:lnTo>
                    <a:pt x="78312" y="1246679"/>
                  </a:lnTo>
                  <a:cubicBezTo>
                    <a:pt x="35061" y="1246679"/>
                    <a:pt x="0" y="1211618"/>
                    <a:pt x="0" y="1168368"/>
                  </a:cubicBezTo>
                  <a:lnTo>
                    <a:pt x="0" y="78312"/>
                  </a:lnTo>
                  <a:cubicBezTo>
                    <a:pt x="0" y="35061"/>
                    <a:pt x="35061" y="0"/>
                    <a:pt x="78312" y="0"/>
                  </a:cubicBezTo>
                  <a:close/>
                </a:path>
              </a:pathLst>
            </a:custGeom>
            <a:solidFill>
              <a:srgbClr val="739FC4"/>
            </a:solidFill>
          </p:spPr>
        </p:sp>
        <p:sp>
          <p:nvSpPr>
            <p:cNvPr id="34" name="TextBox 17">
              <a:extLst>
                <a:ext uri="{FF2B5EF4-FFF2-40B4-BE49-F238E27FC236}">
                  <a16:creationId xmlns:a16="http://schemas.microsoft.com/office/drawing/2014/main" id="{878815F7-8E8A-4EA5-AD30-ECEDBD1B69FD}"/>
                </a:ext>
              </a:extLst>
            </p:cNvPr>
            <p:cNvSpPr txBox="1"/>
            <p:nvPr/>
          </p:nvSpPr>
          <p:spPr>
            <a:xfrm>
              <a:off x="0" y="-38100"/>
              <a:ext cx="539139" cy="1284779"/>
            </a:xfrm>
            <a:prstGeom prst="rect">
              <a:avLst/>
            </a:prstGeom>
          </p:spPr>
          <p:txBody>
            <a:bodyPr lIns="50800" tIns="50800" rIns="50800" bIns="50800" rtlCol="0" anchor="ctr"/>
            <a:lstStyle/>
            <a:p>
              <a:pPr algn="ctr">
                <a:lnSpc>
                  <a:spcPts val="2659"/>
                </a:lnSpc>
              </a:pPr>
              <a:endParaRPr/>
            </a:p>
          </p:txBody>
        </p:sp>
      </p:grpSp>
      <p:grpSp>
        <p:nvGrpSpPr>
          <p:cNvPr id="35" name="Group 18">
            <a:extLst>
              <a:ext uri="{FF2B5EF4-FFF2-40B4-BE49-F238E27FC236}">
                <a16:creationId xmlns:a16="http://schemas.microsoft.com/office/drawing/2014/main" id="{AE556244-B1EC-4E60-95D3-4870DAB04486}"/>
              </a:ext>
            </a:extLst>
          </p:cNvPr>
          <p:cNvGrpSpPr/>
          <p:nvPr/>
        </p:nvGrpSpPr>
        <p:grpSpPr>
          <a:xfrm>
            <a:off x="1382337" y="7072679"/>
            <a:ext cx="1255483" cy="1255483"/>
            <a:chOff x="0" y="0"/>
            <a:chExt cx="1673977" cy="1673977"/>
          </a:xfrm>
        </p:grpSpPr>
        <p:grpSp>
          <p:nvGrpSpPr>
            <p:cNvPr id="36" name="Group 19">
              <a:extLst>
                <a:ext uri="{FF2B5EF4-FFF2-40B4-BE49-F238E27FC236}">
                  <a16:creationId xmlns:a16="http://schemas.microsoft.com/office/drawing/2014/main" id="{8D8A9ED0-96F3-4EE3-B3DB-82F7B8ABD97C}"/>
                </a:ext>
              </a:extLst>
            </p:cNvPr>
            <p:cNvGrpSpPr/>
            <p:nvPr/>
          </p:nvGrpSpPr>
          <p:grpSpPr>
            <a:xfrm>
              <a:off x="0" y="0"/>
              <a:ext cx="1673977" cy="1673977"/>
              <a:chOff x="0" y="0"/>
              <a:chExt cx="812800" cy="812800"/>
            </a:xfrm>
          </p:grpSpPr>
          <p:sp>
            <p:nvSpPr>
              <p:cNvPr id="38" name="Freeform 20">
                <a:extLst>
                  <a:ext uri="{FF2B5EF4-FFF2-40B4-BE49-F238E27FC236}">
                    <a16:creationId xmlns:a16="http://schemas.microsoft.com/office/drawing/2014/main" id="{354C2F83-E241-4D90-9D8D-D9292B1259F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9FC4"/>
              </a:solidFill>
            </p:spPr>
          </p:sp>
          <p:sp>
            <p:nvSpPr>
              <p:cNvPr id="39" name="TextBox 21">
                <a:extLst>
                  <a:ext uri="{FF2B5EF4-FFF2-40B4-BE49-F238E27FC236}">
                    <a16:creationId xmlns:a16="http://schemas.microsoft.com/office/drawing/2014/main" id="{12102605-0F39-42F2-867F-7E68F1C3DA3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7" name="Freeform 22">
              <a:extLst>
                <a:ext uri="{FF2B5EF4-FFF2-40B4-BE49-F238E27FC236}">
                  <a16:creationId xmlns:a16="http://schemas.microsoft.com/office/drawing/2014/main" id="{C1C19F5E-60BF-4CAB-91AC-38299C6B2868}"/>
                </a:ext>
              </a:extLst>
            </p:cNvPr>
            <p:cNvSpPr/>
            <p:nvPr/>
          </p:nvSpPr>
          <p:spPr>
            <a:xfrm>
              <a:off x="329006" y="282551"/>
              <a:ext cx="1127323" cy="1108875"/>
            </a:xfrm>
            <a:custGeom>
              <a:avLst/>
              <a:gdLst/>
              <a:ahLst/>
              <a:cxnLst/>
              <a:rect l="l" t="t" r="r" b="b"/>
              <a:pathLst>
                <a:path w="1127323" h="1108875">
                  <a:moveTo>
                    <a:pt x="0" y="0"/>
                  </a:moveTo>
                  <a:lnTo>
                    <a:pt x="1127323" y="0"/>
                  </a:lnTo>
                  <a:lnTo>
                    <a:pt x="1127323" y="1108875"/>
                  </a:lnTo>
                  <a:lnTo>
                    <a:pt x="0" y="11088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40" name="Group 23">
            <a:extLst>
              <a:ext uri="{FF2B5EF4-FFF2-40B4-BE49-F238E27FC236}">
                <a16:creationId xmlns:a16="http://schemas.microsoft.com/office/drawing/2014/main" id="{812DC242-4DFB-42C9-8CF2-405281EA0928}"/>
              </a:ext>
            </a:extLst>
          </p:cNvPr>
          <p:cNvGrpSpPr/>
          <p:nvPr/>
        </p:nvGrpSpPr>
        <p:grpSpPr>
          <a:xfrm>
            <a:off x="1283685" y="4589696"/>
            <a:ext cx="1255483" cy="1255483"/>
            <a:chOff x="0" y="0"/>
            <a:chExt cx="1673977" cy="1673977"/>
          </a:xfrm>
        </p:grpSpPr>
        <p:grpSp>
          <p:nvGrpSpPr>
            <p:cNvPr id="41" name="Group 24">
              <a:extLst>
                <a:ext uri="{FF2B5EF4-FFF2-40B4-BE49-F238E27FC236}">
                  <a16:creationId xmlns:a16="http://schemas.microsoft.com/office/drawing/2014/main" id="{8FB01F87-43D0-4CD3-8601-62FB7815FA64}"/>
                </a:ext>
              </a:extLst>
            </p:cNvPr>
            <p:cNvGrpSpPr/>
            <p:nvPr/>
          </p:nvGrpSpPr>
          <p:grpSpPr>
            <a:xfrm>
              <a:off x="0" y="0"/>
              <a:ext cx="1673977" cy="1673977"/>
              <a:chOff x="0" y="0"/>
              <a:chExt cx="812800" cy="812800"/>
            </a:xfrm>
          </p:grpSpPr>
          <p:sp>
            <p:nvSpPr>
              <p:cNvPr id="43" name="Freeform 25">
                <a:extLst>
                  <a:ext uri="{FF2B5EF4-FFF2-40B4-BE49-F238E27FC236}">
                    <a16:creationId xmlns:a16="http://schemas.microsoft.com/office/drawing/2014/main" id="{2BA9C74F-42CE-4279-889E-F678603AEA9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9FC4"/>
              </a:solidFill>
            </p:spPr>
          </p:sp>
          <p:sp>
            <p:nvSpPr>
              <p:cNvPr id="44" name="TextBox 26">
                <a:extLst>
                  <a:ext uri="{FF2B5EF4-FFF2-40B4-BE49-F238E27FC236}">
                    <a16:creationId xmlns:a16="http://schemas.microsoft.com/office/drawing/2014/main" id="{D3E8D7D4-5A73-4FAA-A1B2-8C644BD542C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2" name="Freeform 27">
              <a:extLst>
                <a:ext uri="{FF2B5EF4-FFF2-40B4-BE49-F238E27FC236}">
                  <a16:creationId xmlns:a16="http://schemas.microsoft.com/office/drawing/2014/main" id="{F997E7F7-FE7E-45B2-B0BD-0D725AA7C367}"/>
                </a:ext>
              </a:extLst>
            </p:cNvPr>
            <p:cNvSpPr/>
            <p:nvPr/>
          </p:nvSpPr>
          <p:spPr>
            <a:xfrm>
              <a:off x="214344" y="264214"/>
              <a:ext cx="1145550" cy="1145550"/>
            </a:xfrm>
            <a:custGeom>
              <a:avLst/>
              <a:gdLst/>
              <a:ahLst/>
              <a:cxnLst/>
              <a:rect l="l" t="t" r="r" b="b"/>
              <a:pathLst>
                <a:path w="1145550" h="1145550">
                  <a:moveTo>
                    <a:pt x="0" y="0"/>
                  </a:moveTo>
                  <a:lnTo>
                    <a:pt x="1145550" y="0"/>
                  </a:lnTo>
                  <a:lnTo>
                    <a:pt x="1145550" y="1145550"/>
                  </a:lnTo>
                  <a:lnTo>
                    <a:pt x="0" y="11455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45" name="Group 28">
            <a:extLst>
              <a:ext uri="{FF2B5EF4-FFF2-40B4-BE49-F238E27FC236}">
                <a16:creationId xmlns:a16="http://schemas.microsoft.com/office/drawing/2014/main" id="{13AEDAB0-175B-4CEC-B5B2-141D5E51634E}"/>
              </a:ext>
            </a:extLst>
          </p:cNvPr>
          <p:cNvGrpSpPr/>
          <p:nvPr/>
        </p:nvGrpSpPr>
        <p:grpSpPr>
          <a:xfrm>
            <a:off x="1264635" y="2106713"/>
            <a:ext cx="1255483" cy="1255483"/>
            <a:chOff x="0" y="0"/>
            <a:chExt cx="1673977" cy="1673977"/>
          </a:xfrm>
        </p:grpSpPr>
        <p:grpSp>
          <p:nvGrpSpPr>
            <p:cNvPr id="46" name="Group 29">
              <a:extLst>
                <a:ext uri="{FF2B5EF4-FFF2-40B4-BE49-F238E27FC236}">
                  <a16:creationId xmlns:a16="http://schemas.microsoft.com/office/drawing/2014/main" id="{99C2CCD3-8DA0-48E2-BA36-D41D7ED0FB49}"/>
                </a:ext>
              </a:extLst>
            </p:cNvPr>
            <p:cNvGrpSpPr/>
            <p:nvPr/>
          </p:nvGrpSpPr>
          <p:grpSpPr>
            <a:xfrm>
              <a:off x="0" y="0"/>
              <a:ext cx="1673977" cy="1673977"/>
              <a:chOff x="0" y="0"/>
              <a:chExt cx="812800" cy="812800"/>
            </a:xfrm>
          </p:grpSpPr>
          <p:sp>
            <p:nvSpPr>
              <p:cNvPr id="48" name="Freeform 30">
                <a:extLst>
                  <a:ext uri="{FF2B5EF4-FFF2-40B4-BE49-F238E27FC236}">
                    <a16:creationId xmlns:a16="http://schemas.microsoft.com/office/drawing/2014/main" id="{6A4E9C31-6A12-4505-9BC1-E701E96B6F8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9FC4"/>
              </a:solidFill>
            </p:spPr>
          </p:sp>
          <p:sp>
            <p:nvSpPr>
              <p:cNvPr id="49" name="TextBox 31">
                <a:extLst>
                  <a:ext uri="{FF2B5EF4-FFF2-40B4-BE49-F238E27FC236}">
                    <a16:creationId xmlns:a16="http://schemas.microsoft.com/office/drawing/2014/main" id="{903D4142-71CB-439D-8AA5-D12FE762B5C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7" name="Freeform 32">
              <a:extLst>
                <a:ext uri="{FF2B5EF4-FFF2-40B4-BE49-F238E27FC236}">
                  <a16:creationId xmlns:a16="http://schemas.microsoft.com/office/drawing/2014/main" id="{5955CB2D-BA67-48C8-9FDC-B1E51C0DC527}"/>
                </a:ext>
              </a:extLst>
            </p:cNvPr>
            <p:cNvSpPr/>
            <p:nvPr/>
          </p:nvSpPr>
          <p:spPr>
            <a:xfrm>
              <a:off x="243206" y="263364"/>
              <a:ext cx="1187565" cy="1131426"/>
            </a:xfrm>
            <a:custGeom>
              <a:avLst/>
              <a:gdLst/>
              <a:ahLst/>
              <a:cxnLst/>
              <a:rect l="l" t="t" r="r" b="b"/>
              <a:pathLst>
                <a:path w="1187565" h="1131426">
                  <a:moveTo>
                    <a:pt x="0" y="0"/>
                  </a:moveTo>
                  <a:lnTo>
                    <a:pt x="1187565" y="0"/>
                  </a:lnTo>
                  <a:lnTo>
                    <a:pt x="1187565" y="1131426"/>
                  </a:lnTo>
                  <a:lnTo>
                    <a:pt x="0" y="11314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50" name="TextBox 33">
            <a:extLst>
              <a:ext uri="{FF2B5EF4-FFF2-40B4-BE49-F238E27FC236}">
                <a16:creationId xmlns:a16="http://schemas.microsoft.com/office/drawing/2014/main" id="{7ED7C7F5-4C22-418C-B047-1F9542577771}"/>
              </a:ext>
            </a:extLst>
          </p:cNvPr>
          <p:cNvSpPr txBox="1"/>
          <p:nvPr/>
        </p:nvSpPr>
        <p:spPr>
          <a:xfrm>
            <a:off x="3595161" y="150619"/>
            <a:ext cx="10020169" cy="1390765"/>
          </a:xfrm>
          <a:prstGeom prst="rect">
            <a:avLst/>
          </a:prstGeom>
        </p:spPr>
        <p:txBody>
          <a:bodyPr wrap="square" lIns="0" tIns="0" rIns="0" bIns="0" rtlCol="0" anchor="t">
            <a:spAutoFit/>
          </a:bodyPr>
          <a:lstStyle/>
          <a:p>
            <a:pPr marL="0" lvl="0" indent="0" algn="ctr">
              <a:lnSpc>
                <a:spcPts val="12316"/>
              </a:lnSpc>
            </a:pPr>
            <a:r>
              <a:rPr lang="en-IN" sz="5400" spc="-474" dirty="0">
                <a:solidFill>
                  <a:srgbClr val="0A416E"/>
                </a:solidFill>
                <a:latin typeface="Rig Solid Bold Halftone"/>
                <a:ea typeface="Rig Solid Bold Halftone"/>
                <a:cs typeface="Rig Solid Bold Halftone"/>
                <a:sym typeface="Rig Solid Bold Halftone"/>
              </a:rPr>
              <a:t>Ch</a:t>
            </a:r>
            <a:r>
              <a:rPr lang="en-FI" sz="5400" spc="-474" dirty="0" err="1">
                <a:solidFill>
                  <a:srgbClr val="0A416E"/>
                </a:solidFill>
                <a:latin typeface="Rig Solid Bold Halftone"/>
                <a:ea typeface="Rig Solid Bold Halftone"/>
                <a:cs typeface="Rig Solid Bold Halftone"/>
                <a:sym typeface="Rig Solid Bold Halftone"/>
              </a:rPr>
              <a:t>allenges</a:t>
            </a:r>
            <a:r>
              <a:rPr lang="en-FI" sz="5400" spc="-474" dirty="0">
                <a:solidFill>
                  <a:srgbClr val="0A416E"/>
                </a:solidFill>
                <a:latin typeface="Rig Solid Bold Halftone"/>
                <a:ea typeface="Rig Solid Bold Halftone"/>
                <a:cs typeface="Rig Solid Bold Halftone"/>
                <a:sym typeface="Rig Solid Bold Halftone"/>
              </a:rPr>
              <a:t>  and  solution </a:t>
            </a:r>
            <a:endParaRPr lang="en-US" sz="5400" spc="-474" dirty="0">
              <a:solidFill>
                <a:srgbClr val="0A416E"/>
              </a:solidFill>
              <a:latin typeface="Rig Solid Bold Halftone"/>
              <a:ea typeface="Rig Solid Bold Halftone"/>
              <a:cs typeface="Rig Solid Bold Halftone"/>
              <a:sym typeface="Rig Solid Bold Halftone"/>
            </a:endParaRPr>
          </a:p>
        </p:txBody>
      </p:sp>
      <p:sp>
        <p:nvSpPr>
          <p:cNvPr id="51" name="TextBox 34">
            <a:extLst>
              <a:ext uri="{FF2B5EF4-FFF2-40B4-BE49-F238E27FC236}">
                <a16:creationId xmlns:a16="http://schemas.microsoft.com/office/drawing/2014/main" id="{A8B5CB01-28EA-448E-9DD8-15F441AB4922}"/>
              </a:ext>
            </a:extLst>
          </p:cNvPr>
          <p:cNvSpPr txBox="1"/>
          <p:nvPr/>
        </p:nvSpPr>
        <p:spPr>
          <a:xfrm>
            <a:off x="3176936" y="1782721"/>
            <a:ext cx="10020169" cy="2756204"/>
          </a:xfrm>
          <a:prstGeom prst="rect">
            <a:avLst/>
          </a:prstGeom>
        </p:spPr>
        <p:txBody>
          <a:bodyPr lIns="0" tIns="0" rIns="0" bIns="0" rtlCol="0" anchor="t">
            <a:spAutoFit/>
          </a:bodyPr>
          <a:lstStyle/>
          <a:p>
            <a:pPr>
              <a:lnSpc>
                <a:spcPts val="3079"/>
              </a:lnSpc>
            </a:pPr>
            <a:r>
              <a:rPr lang="en-FI" sz="2199" b="1" dirty="0">
                <a:solidFill>
                  <a:srgbClr val="0A416E"/>
                </a:solidFill>
                <a:latin typeface="Arial Black" panose="020B0A04020102020204" pitchFamily="34" charset="0"/>
                <a:ea typeface="Open Sans Bold"/>
                <a:cs typeface="Open Sans Bold"/>
                <a:sym typeface="Open Sans Bold"/>
              </a:rPr>
              <a:t>     </a:t>
            </a:r>
            <a:r>
              <a:rPr lang="en-US" sz="2199" b="1" dirty="0">
                <a:latin typeface="Arial Black" panose="020B0A04020102020204" pitchFamily="34" charset="0"/>
                <a:ea typeface="Open Sans Bold"/>
                <a:cs typeface="Open Sans Bold"/>
                <a:sym typeface="Open Sans Bold"/>
              </a:rPr>
              <a:t>Challenges</a:t>
            </a:r>
            <a:r>
              <a:rPr lang="en-FI" sz="2199" b="1" dirty="0">
                <a:latin typeface="Arial Black" panose="020B0A04020102020204" pitchFamily="34" charset="0"/>
                <a:ea typeface="Open Sans Bold"/>
                <a:cs typeface="Open Sans Bold"/>
                <a:sym typeface="Open Sans Bold"/>
              </a:rPr>
              <a:t>:</a:t>
            </a:r>
            <a:endParaRPr lang="en-US" sz="2199" b="1" dirty="0">
              <a:latin typeface="Arial Black" panose="020B0A04020102020204" pitchFamily="34" charset="0"/>
              <a:ea typeface="Open Sans Bold"/>
              <a:cs typeface="Open Sans Bold"/>
              <a:sym typeface="Open Sans Bold"/>
            </a:endParaRPr>
          </a:p>
          <a:p>
            <a:pPr marL="457200" indent="-457200" algn="just">
              <a:lnSpc>
                <a:spcPts val="3079"/>
              </a:lnSpc>
              <a:buFont typeface="Wingdings" panose="05000000000000000000" pitchFamily="2" charset="2"/>
              <a:buChar char="Ø"/>
            </a:pPr>
            <a:r>
              <a:rPr lang="en-US" sz="2400" dirty="0">
                <a:latin typeface="Times New Roman" panose="02020603050405020304" pitchFamily="18" charset="0"/>
                <a:ea typeface="Open Sans Bold"/>
                <a:cs typeface="Times New Roman" panose="02020603050405020304" pitchFamily="18" charset="0"/>
                <a:sym typeface="Open Sans Bold"/>
              </a:rPr>
              <a:t>Data Privacy Concerns: Safeguarding user credentials and personal information against cyber threats.</a:t>
            </a:r>
          </a:p>
          <a:p>
            <a:pPr marL="457200" indent="-457200" algn="just">
              <a:lnSpc>
                <a:spcPts val="3079"/>
              </a:lnSpc>
              <a:buFont typeface="Wingdings" panose="05000000000000000000" pitchFamily="2" charset="2"/>
              <a:buChar char="Ø"/>
            </a:pPr>
            <a:r>
              <a:rPr lang="en-US" sz="2400" dirty="0">
                <a:latin typeface="Times New Roman" panose="02020603050405020304" pitchFamily="18" charset="0"/>
                <a:ea typeface="Open Sans Bold"/>
                <a:cs typeface="Times New Roman" panose="02020603050405020304" pitchFamily="18" charset="0"/>
                <a:sym typeface="Open Sans Bold"/>
              </a:rPr>
              <a:t>System Scalability: Managing high user traffic and ensuring smooth application performance.</a:t>
            </a:r>
          </a:p>
          <a:p>
            <a:pPr marL="457200" indent="-457200" algn="just">
              <a:lnSpc>
                <a:spcPts val="3079"/>
              </a:lnSpc>
              <a:buFont typeface="Wingdings" panose="05000000000000000000" pitchFamily="2" charset="2"/>
              <a:buChar char="Ø"/>
            </a:pPr>
            <a:r>
              <a:rPr lang="en-US" sz="2400" dirty="0">
                <a:latin typeface="Times New Roman" panose="02020603050405020304" pitchFamily="18" charset="0"/>
                <a:ea typeface="Open Sans Bold"/>
                <a:cs typeface="Times New Roman" panose="02020603050405020304" pitchFamily="18" charset="0"/>
                <a:sym typeface="Open Sans Bold"/>
              </a:rPr>
              <a:t>Seamless Integration: Ensuring proper synchronization between frontend and backend modules..</a:t>
            </a:r>
          </a:p>
        </p:txBody>
      </p:sp>
      <p:sp>
        <p:nvSpPr>
          <p:cNvPr id="52" name="TextBox 35">
            <a:extLst>
              <a:ext uri="{FF2B5EF4-FFF2-40B4-BE49-F238E27FC236}">
                <a16:creationId xmlns:a16="http://schemas.microsoft.com/office/drawing/2014/main" id="{BDA0F47C-F305-4F8E-A8AF-37964D7C57BE}"/>
              </a:ext>
            </a:extLst>
          </p:cNvPr>
          <p:cNvSpPr txBox="1"/>
          <p:nvPr/>
        </p:nvSpPr>
        <p:spPr>
          <a:xfrm>
            <a:off x="3299432" y="4816088"/>
            <a:ext cx="10020169" cy="1961114"/>
          </a:xfrm>
          <a:prstGeom prst="rect">
            <a:avLst/>
          </a:prstGeom>
        </p:spPr>
        <p:txBody>
          <a:bodyPr lIns="0" tIns="0" rIns="0" bIns="0" rtlCol="0" anchor="t">
            <a:spAutoFit/>
          </a:bodyPr>
          <a:lstStyle/>
          <a:p>
            <a:pPr algn="just">
              <a:lnSpc>
                <a:spcPts val="3079"/>
              </a:lnSpc>
            </a:pPr>
            <a:r>
              <a:rPr lang="en-FI" sz="2400" dirty="0">
                <a:latin typeface="Arial Black" panose="020B0A04020102020204" pitchFamily="34" charset="0"/>
                <a:ea typeface="Open Sans Bold"/>
                <a:cs typeface="Times New Roman" panose="02020603050405020304" pitchFamily="18" charset="0"/>
                <a:sym typeface="Open Sans Bold"/>
              </a:rPr>
              <a:t>   </a:t>
            </a:r>
            <a:r>
              <a:rPr lang="en-US" sz="2400" dirty="0">
                <a:latin typeface="Arial Black" panose="020B0A04020102020204" pitchFamily="34" charset="0"/>
                <a:ea typeface="Open Sans Bold"/>
                <a:cs typeface="Times New Roman" panose="02020603050405020304" pitchFamily="18" charset="0"/>
                <a:sym typeface="Open Sans Bold"/>
              </a:rPr>
              <a:t>Solutions</a:t>
            </a:r>
            <a:r>
              <a:rPr lang="en-FI" sz="2400" dirty="0">
                <a:latin typeface="Arial Black" panose="020B0A04020102020204" pitchFamily="34" charset="0"/>
                <a:ea typeface="Open Sans Bold"/>
                <a:cs typeface="Times New Roman" panose="02020603050405020304" pitchFamily="18" charset="0"/>
                <a:sym typeface="Open Sans Bold"/>
              </a:rPr>
              <a:t>:</a:t>
            </a:r>
            <a:endParaRPr lang="en-US" sz="2400" dirty="0">
              <a:latin typeface="Arial Black" panose="020B0A04020102020204" pitchFamily="34" charset="0"/>
              <a:ea typeface="Open Sans Bold"/>
              <a:cs typeface="Times New Roman" panose="02020603050405020304" pitchFamily="18" charset="0"/>
              <a:sym typeface="Open Sans Bold"/>
            </a:endParaRPr>
          </a:p>
          <a:p>
            <a:pPr marL="342900" indent="-342900" algn="just">
              <a:lnSpc>
                <a:spcPts val="3079"/>
              </a:lnSpc>
              <a:buFont typeface="Wingdings" panose="05000000000000000000" pitchFamily="2" charset="2"/>
              <a:buChar char="Ø"/>
            </a:pPr>
            <a:r>
              <a:rPr lang="en-US" sz="2400" dirty="0">
                <a:latin typeface="Times New Roman" panose="02020603050405020304" pitchFamily="18" charset="0"/>
                <a:ea typeface="Open Sans Bold"/>
                <a:cs typeface="Times New Roman" panose="02020603050405020304" pitchFamily="18" charset="0"/>
                <a:sym typeface="Open Sans Bold"/>
              </a:rPr>
              <a:t>Enhanced Security Measures:</a:t>
            </a:r>
            <a:r>
              <a:rPr lang="en-FI" sz="2400" dirty="0">
                <a:latin typeface="Times New Roman" panose="02020603050405020304" pitchFamily="18" charset="0"/>
                <a:ea typeface="Open Sans Bold"/>
                <a:cs typeface="Times New Roman" panose="02020603050405020304" pitchFamily="18" charset="0"/>
                <a:sym typeface="Open Sans Bold"/>
              </a:rPr>
              <a:t> </a:t>
            </a:r>
            <a:r>
              <a:rPr lang="en-US" sz="2400" dirty="0">
                <a:latin typeface="Times New Roman" panose="02020603050405020304" pitchFamily="18" charset="0"/>
                <a:ea typeface="Open Sans Bold"/>
                <a:cs typeface="Times New Roman" panose="02020603050405020304" pitchFamily="18" charset="0"/>
                <a:sym typeface="Open Sans Bold"/>
              </a:rPr>
              <a:t>Implemented encryption, authentication mechanisms, and secure APIs.</a:t>
            </a:r>
          </a:p>
          <a:p>
            <a:pPr marL="342900" indent="-342900" algn="just">
              <a:lnSpc>
                <a:spcPts val="3079"/>
              </a:lnSpc>
              <a:buFont typeface="Wingdings" panose="05000000000000000000" pitchFamily="2" charset="2"/>
              <a:buChar char="Ø"/>
            </a:pPr>
            <a:r>
              <a:rPr lang="en-US" sz="2400" dirty="0">
                <a:latin typeface="Times New Roman" panose="02020603050405020304" pitchFamily="18" charset="0"/>
                <a:ea typeface="Open Sans Bold"/>
                <a:cs typeface="Times New Roman" panose="02020603050405020304" pitchFamily="18" charset="0"/>
                <a:sym typeface="Open Sans Bold"/>
              </a:rPr>
              <a:t>Performance Optimization: Leveraged caching techniques and optimized database queries for scalability.</a:t>
            </a:r>
          </a:p>
        </p:txBody>
      </p:sp>
      <p:sp>
        <p:nvSpPr>
          <p:cNvPr id="53" name="TextBox 36">
            <a:extLst>
              <a:ext uri="{FF2B5EF4-FFF2-40B4-BE49-F238E27FC236}">
                <a16:creationId xmlns:a16="http://schemas.microsoft.com/office/drawing/2014/main" id="{87673800-A10F-49AD-A4E4-0379380D7978}"/>
              </a:ext>
            </a:extLst>
          </p:cNvPr>
          <p:cNvSpPr txBox="1"/>
          <p:nvPr/>
        </p:nvSpPr>
        <p:spPr>
          <a:xfrm>
            <a:off x="3349530" y="7251282"/>
            <a:ext cx="10020169" cy="1846659"/>
          </a:xfrm>
          <a:prstGeom prst="rect">
            <a:avLst/>
          </a:prstGeom>
        </p:spPr>
        <p:txBody>
          <a:bodyPr lIns="0" tIns="0" rIns="0" bIns="0" rtlCol="0" anchor="t">
            <a:spAutoFit/>
          </a:bodyPr>
          <a:lstStyle/>
          <a:p>
            <a:pPr algn="just"/>
            <a:r>
              <a:rPr lang="en-FI" sz="2400" b="1" dirty="0">
                <a:latin typeface="Arial Black" panose="020B0A04020102020204" pitchFamily="34" charset="0"/>
                <a:cs typeface="Times New Roman" panose="02020603050405020304" pitchFamily="18" charset="0"/>
              </a:rPr>
              <a:t>   </a:t>
            </a:r>
            <a:r>
              <a:rPr lang="en-US" sz="2400" b="1" dirty="0">
                <a:latin typeface="Arial Black" panose="020B0A04020102020204" pitchFamily="34" charset="0"/>
                <a:cs typeface="Times New Roman" panose="02020603050405020304" pitchFamily="18" charset="0"/>
              </a:rPr>
              <a:t>Key Takeaway</a:t>
            </a:r>
            <a:r>
              <a:rPr lang="en-FI" sz="2400" b="1" dirty="0">
                <a:latin typeface="Arial Black" panose="020B0A04020102020204" pitchFamily="34" charset="0"/>
                <a:cs typeface="Times New Roman" panose="02020603050405020304" pitchFamily="18" charset="0"/>
              </a:rPr>
              <a:t>:</a:t>
            </a:r>
            <a:endParaRPr lang="en-US" sz="2400" b="1" dirty="0">
              <a:latin typeface="Arial Black" panose="020B0A04020102020204" pitchFamily="34" charset="0"/>
              <a:cs typeface="Times New Roman" panose="02020603050405020304" pitchFamily="18" charset="0"/>
            </a:endParaRPr>
          </a:p>
          <a:p>
            <a:pPr marL="285750" indent="-28575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project demonstrates the importance of integrating robust security, seamless communication between components, and scalability features to ensure user satisfaction and system reliability.</a:t>
            </a:r>
          </a:p>
          <a:p>
            <a:pPr marL="342900" indent="-342900" algn="just">
              <a:buFont typeface="Wingdings" panose="05000000000000000000" pitchFamily="2" charset="2"/>
              <a:buChar char="Ø"/>
            </a:pPr>
            <a:endParaRPr lang="en-US" sz="2400" b="1" dirty="0">
              <a:solidFill>
                <a:srgbClr val="0A416E"/>
              </a:solidFill>
              <a:latin typeface="Times New Roman" panose="02020603050405020304" pitchFamily="18" charset="0"/>
              <a:ea typeface="Open Sans Bold"/>
              <a:cs typeface="Times New Roman" panose="02020603050405020304" pitchFamily="18" charset="0"/>
              <a:sym typeface="Open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2">
            <a:extLst>
              <a:ext uri="{FF2B5EF4-FFF2-40B4-BE49-F238E27FC236}">
                <a16:creationId xmlns:a16="http://schemas.microsoft.com/office/drawing/2014/main" id="{3D1207C7-5FA0-46F9-826F-0BC376FF4929}"/>
              </a:ext>
            </a:extLst>
          </p:cNvPr>
          <p:cNvSpPr/>
          <p:nvPr/>
        </p:nvSpPr>
        <p:spPr>
          <a:xfrm>
            <a:off x="56798" y="-31594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12" name="Group 3">
            <a:extLst>
              <a:ext uri="{FF2B5EF4-FFF2-40B4-BE49-F238E27FC236}">
                <a16:creationId xmlns:a16="http://schemas.microsoft.com/office/drawing/2014/main" id="{3B7608BB-DE5B-4D33-BA87-E4AB8DDF1F21}"/>
              </a:ext>
            </a:extLst>
          </p:cNvPr>
          <p:cNvGrpSpPr/>
          <p:nvPr/>
        </p:nvGrpSpPr>
        <p:grpSpPr>
          <a:xfrm>
            <a:off x="12595946" y="0"/>
            <a:ext cx="5692054" cy="10287000"/>
            <a:chOff x="0" y="0"/>
            <a:chExt cx="1499142" cy="2709333"/>
          </a:xfrm>
        </p:grpSpPr>
        <p:sp>
          <p:nvSpPr>
            <p:cNvPr id="13" name="Freeform 4">
              <a:extLst>
                <a:ext uri="{FF2B5EF4-FFF2-40B4-BE49-F238E27FC236}">
                  <a16:creationId xmlns:a16="http://schemas.microsoft.com/office/drawing/2014/main" id="{53C802FF-A9A1-4FAB-AA62-69AE45BD1160}"/>
                </a:ext>
              </a:extLst>
            </p:cNvPr>
            <p:cNvSpPr/>
            <p:nvPr/>
          </p:nvSpPr>
          <p:spPr>
            <a:xfrm>
              <a:off x="0" y="0"/>
              <a:ext cx="1499142" cy="2709333"/>
            </a:xfrm>
            <a:custGeom>
              <a:avLst/>
              <a:gdLst/>
              <a:ahLst/>
              <a:cxnLst/>
              <a:rect l="l" t="t" r="r" b="b"/>
              <a:pathLst>
                <a:path w="1499142" h="2709333">
                  <a:moveTo>
                    <a:pt x="32643" y="0"/>
                  </a:moveTo>
                  <a:lnTo>
                    <a:pt x="1466499" y="0"/>
                  </a:lnTo>
                  <a:cubicBezTo>
                    <a:pt x="1484527" y="0"/>
                    <a:pt x="1499142" y="14615"/>
                    <a:pt x="1499142" y="32643"/>
                  </a:cubicBezTo>
                  <a:lnTo>
                    <a:pt x="1499142" y="2676690"/>
                  </a:lnTo>
                  <a:cubicBezTo>
                    <a:pt x="1499142" y="2694718"/>
                    <a:pt x="1484527" y="2709333"/>
                    <a:pt x="1466499" y="2709333"/>
                  </a:cubicBezTo>
                  <a:lnTo>
                    <a:pt x="32643" y="2709333"/>
                  </a:lnTo>
                  <a:cubicBezTo>
                    <a:pt x="14615" y="2709333"/>
                    <a:pt x="0" y="2694718"/>
                    <a:pt x="0" y="2676690"/>
                  </a:cubicBezTo>
                  <a:lnTo>
                    <a:pt x="0" y="32643"/>
                  </a:lnTo>
                  <a:cubicBezTo>
                    <a:pt x="0" y="14615"/>
                    <a:pt x="14615" y="0"/>
                    <a:pt x="32643" y="0"/>
                  </a:cubicBezTo>
                  <a:close/>
                </a:path>
              </a:pathLst>
            </a:custGeom>
            <a:solidFill>
              <a:srgbClr val="739FC4"/>
            </a:solidFill>
          </p:spPr>
        </p:sp>
        <p:sp>
          <p:nvSpPr>
            <p:cNvPr id="14" name="TextBox 5">
              <a:extLst>
                <a:ext uri="{FF2B5EF4-FFF2-40B4-BE49-F238E27FC236}">
                  <a16:creationId xmlns:a16="http://schemas.microsoft.com/office/drawing/2014/main" id="{D646A2B5-E1F6-4AD9-96BB-3F35A0E9D8E7}"/>
                </a:ext>
              </a:extLst>
            </p:cNvPr>
            <p:cNvSpPr txBox="1"/>
            <p:nvPr/>
          </p:nvSpPr>
          <p:spPr>
            <a:xfrm>
              <a:off x="0" y="-38100"/>
              <a:ext cx="1499142" cy="2747433"/>
            </a:xfrm>
            <a:prstGeom prst="rect">
              <a:avLst/>
            </a:prstGeom>
          </p:spPr>
          <p:txBody>
            <a:bodyPr lIns="50800" tIns="50800" rIns="50800" bIns="50800" rtlCol="0" anchor="ctr"/>
            <a:lstStyle/>
            <a:p>
              <a:pPr algn="ctr">
                <a:lnSpc>
                  <a:spcPts val="2659"/>
                </a:lnSpc>
              </a:pPr>
              <a:endParaRPr/>
            </a:p>
          </p:txBody>
        </p:sp>
      </p:grpSp>
      <p:grpSp>
        <p:nvGrpSpPr>
          <p:cNvPr id="15" name="Group 6">
            <a:extLst>
              <a:ext uri="{FF2B5EF4-FFF2-40B4-BE49-F238E27FC236}">
                <a16:creationId xmlns:a16="http://schemas.microsoft.com/office/drawing/2014/main" id="{5CEBEF2F-542C-46BA-8593-79F218E53C75}"/>
              </a:ext>
            </a:extLst>
          </p:cNvPr>
          <p:cNvGrpSpPr/>
          <p:nvPr/>
        </p:nvGrpSpPr>
        <p:grpSpPr>
          <a:xfrm>
            <a:off x="12748346" y="152400"/>
            <a:ext cx="5692054" cy="10287000"/>
            <a:chOff x="0" y="0"/>
            <a:chExt cx="1499142" cy="2709333"/>
          </a:xfrm>
        </p:grpSpPr>
        <p:sp>
          <p:nvSpPr>
            <p:cNvPr id="16" name="Freeform 7">
              <a:extLst>
                <a:ext uri="{FF2B5EF4-FFF2-40B4-BE49-F238E27FC236}">
                  <a16:creationId xmlns:a16="http://schemas.microsoft.com/office/drawing/2014/main" id="{0E91F95A-1CEE-4D23-AA59-34D186FEF0FE}"/>
                </a:ext>
              </a:extLst>
            </p:cNvPr>
            <p:cNvSpPr/>
            <p:nvPr/>
          </p:nvSpPr>
          <p:spPr>
            <a:xfrm>
              <a:off x="0" y="0"/>
              <a:ext cx="1499142" cy="2709333"/>
            </a:xfrm>
            <a:custGeom>
              <a:avLst/>
              <a:gdLst/>
              <a:ahLst/>
              <a:cxnLst/>
              <a:rect l="l" t="t" r="r" b="b"/>
              <a:pathLst>
                <a:path w="1499142" h="2709333">
                  <a:moveTo>
                    <a:pt x="32643" y="0"/>
                  </a:moveTo>
                  <a:lnTo>
                    <a:pt x="1466499" y="0"/>
                  </a:lnTo>
                  <a:cubicBezTo>
                    <a:pt x="1484527" y="0"/>
                    <a:pt x="1499142" y="14615"/>
                    <a:pt x="1499142" y="32643"/>
                  </a:cubicBezTo>
                  <a:lnTo>
                    <a:pt x="1499142" y="2676690"/>
                  </a:lnTo>
                  <a:cubicBezTo>
                    <a:pt x="1499142" y="2694718"/>
                    <a:pt x="1484527" y="2709333"/>
                    <a:pt x="1466499" y="2709333"/>
                  </a:cubicBezTo>
                  <a:lnTo>
                    <a:pt x="32643" y="2709333"/>
                  </a:lnTo>
                  <a:cubicBezTo>
                    <a:pt x="14615" y="2709333"/>
                    <a:pt x="0" y="2694718"/>
                    <a:pt x="0" y="2676690"/>
                  </a:cubicBezTo>
                  <a:lnTo>
                    <a:pt x="0" y="32643"/>
                  </a:lnTo>
                  <a:cubicBezTo>
                    <a:pt x="0" y="14615"/>
                    <a:pt x="14615" y="0"/>
                    <a:pt x="32643" y="0"/>
                  </a:cubicBezTo>
                  <a:close/>
                </a:path>
              </a:pathLst>
            </a:custGeom>
            <a:solidFill>
              <a:srgbClr val="739FC4"/>
            </a:solidFill>
          </p:spPr>
        </p:sp>
        <p:sp>
          <p:nvSpPr>
            <p:cNvPr id="17" name="TextBox 8">
              <a:extLst>
                <a:ext uri="{FF2B5EF4-FFF2-40B4-BE49-F238E27FC236}">
                  <a16:creationId xmlns:a16="http://schemas.microsoft.com/office/drawing/2014/main" id="{9E8D56AB-1BC8-4915-836A-EBA66D2822BC}"/>
                </a:ext>
              </a:extLst>
            </p:cNvPr>
            <p:cNvSpPr txBox="1"/>
            <p:nvPr/>
          </p:nvSpPr>
          <p:spPr>
            <a:xfrm>
              <a:off x="0" y="-38100"/>
              <a:ext cx="1499142" cy="2747433"/>
            </a:xfrm>
            <a:prstGeom prst="rect">
              <a:avLst/>
            </a:prstGeom>
          </p:spPr>
          <p:txBody>
            <a:bodyPr lIns="50800" tIns="50800" rIns="50800" bIns="50800" rtlCol="0" anchor="ctr"/>
            <a:lstStyle/>
            <a:p>
              <a:pPr algn="ctr">
                <a:lnSpc>
                  <a:spcPts val="2659"/>
                </a:lnSpc>
              </a:pPr>
              <a:endParaRPr/>
            </a:p>
          </p:txBody>
        </p:sp>
      </p:grpSp>
      <p:grpSp>
        <p:nvGrpSpPr>
          <p:cNvPr id="18" name="Group 9">
            <a:extLst>
              <a:ext uri="{FF2B5EF4-FFF2-40B4-BE49-F238E27FC236}">
                <a16:creationId xmlns:a16="http://schemas.microsoft.com/office/drawing/2014/main" id="{B322D8BC-4B1D-494F-ABEC-55B01A6E3FA6}"/>
              </a:ext>
            </a:extLst>
          </p:cNvPr>
          <p:cNvGrpSpPr/>
          <p:nvPr/>
        </p:nvGrpSpPr>
        <p:grpSpPr>
          <a:xfrm>
            <a:off x="-628484" y="9183246"/>
            <a:ext cx="5692054" cy="10287000"/>
            <a:chOff x="0" y="0"/>
            <a:chExt cx="1499142" cy="2709333"/>
          </a:xfrm>
        </p:grpSpPr>
        <p:sp>
          <p:nvSpPr>
            <p:cNvPr id="19" name="Freeform 10">
              <a:extLst>
                <a:ext uri="{FF2B5EF4-FFF2-40B4-BE49-F238E27FC236}">
                  <a16:creationId xmlns:a16="http://schemas.microsoft.com/office/drawing/2014/main" id="{D3C5839E-636D-4B73-A701-974EBFFC60BB}"/>
                </a:ext>
              </a:extLst>
            </p:cNvPr>
            <p:cNvSpPr/>
            <p:nvPr/>
          </p:nvSpPr>
          <p:spPr>
            <a:xfrm>
              <a:off x="0" y="0"/>
              <a:ext cx="1499142" cy="2709333"/>
            </a:xfrm>
            <a:custGeom>
              <a:avLst/>
              <a:gdLst/>
              <a:ahLst/>
              <a:cxnLst/>
              <a:rect l="l" t="t" r="r" b="b"/>
              <a:pathLst>
                <a:path w="1499142" h="2709333">
                  <a:moveTo>
                    <a:pt x="32643" y="0"/>
                  </a:moveTo>
                  <a:lnTo>
                    <a:pt x="1466499" y="0"/>
                  </a:lnTo>
                  <a:cubicBezTo>
                    <a:pt x="1484527" y="0"/>
                    <a:pt x="1499142" y="14615"/>
                    <a:pt x="1499142" y="32643"/>
                  </a:cubicBezTo>
                  <a:lnTo>
                    <a:pt x="1499142" y="2676690"/>
                  </a:lnTo>
                  <a:cubicBezTo>
                    <a:pt x="1499142" y="2694718"/>
                    <a:pt x="1484527" y="2709333"/>
                    <a:pt x="1466499" y="2709333"/>
                  </a:cubicBezTo>
                  <a:lnTo>
                    <a:pt x="32643" y="2709333"/>
                  </a:lnTo>
                  <a:cubicBezTo>
                    <a:pt x="14615" y="2709333"/>
                    <a:pt x="0" y="2694718"/>
                    <a:pt x="0" y="2676690"/>
                  </a:cubicBezTo>
                  <a:lnTo>
                    <a:pt x="0" y="32643"/>
                  </a:lnTo>
                  <a:cubicBezTo>
                    <a:pt x="0" y="14615"/>
                    <a:pt x="14615" y="0"/>
                    <a:pt x="32643" y="0"/>
                  </a:cubicBezTo>
                  <a:close/>
                </a:path>
              </a:pathLst>
            </a:custGeom>
            <a:solidFill>
              <a:srgbClr val="739FC4"/>
            </a:solidFill>
          </p:spPr>
        </p:sp>
        <p:sp>
          <p:nvSpPr>
            <p:cNvPr id="20" name="TextBox 11">
              <a:extLst>
                <a:ext uri="{FF2B5EF4-FFF2-40B4-BE49-F238E27FC236}">
                  <a16:creationId xmlns:a16="http://schemas.microsoft.com/office/drawing/2014/main" id="{3AB807E4-EB99-44F1-B17D-56C99A22C31F}"/>
                </a:ext>
              </a:extLst>
            </p:cNvPr>
            <p:cNvSpPr txBox="1"/>
            <p:nvPr/>
          </p:nvSpPr>
          <p:spPr>
            <a:xfrm>
              <a:off x="0" y="-38100"/>
              <a:ext cx="1499142" cy="2747433"/>
            </a:xfrm>
            <a:prstGeom prst="rect">
              <a:avLst/>
            </a:prstGeom>
          </p:spPr>
          <p:txBody>
            <a:bodyPr lIns="50800" tIns="50800" rIns="50800" bIns="50800" rtlCol="0" anchor="ctr"/>
            <a:lstStyle/>
            <a:p>
              <a:pPr algn="ctr">
                <a:lnSpc>
                  <a:spcPts val="2659"/>
                </a:lnSpc>
              </a:pPr>
              <a:endParaRPr/>
            </a:p>
          </p:txBody>
        </p:sp>
      </p:grpSp>
      <p:grpSp>
        <p:nvGrpSpPr>
          <p:cNvPr id="21" name="Group 12">
            <a:extLst>
              <a:ext uri="{FF2B5EF4-FFF2-40B4-BE49-F238E27FC236}">
                <a16:creationId xmlns:a16="http://schemas.microsoft.com/office/drawing/2014/main" id="{A77AD2FB-3D3F-4DE9-83C4-686D86C006C0}"/>
              </a:ext>
            </a:extLst>
          </p:cNvPr>
          <p:cNvGrpSpPr/>
          <p:nvPr/>
        </p:nvGrpSpPr>
        <p:grpSpPr>
          <a:xfrm rot="5400000">
            <a:off x="9097426" y="-682683"/>
            <a:ext cx="4848519" cy="1172470"/>
            <a:chOff x="0" y="0"/>
            <a:chExt cx="1276976" cy="308799"/>
          </a:xfrm>
        </p:grpSpPr>
        <p:sp>
          <p:nvSpPr>
            <p:cNvPr id="22" name="Freeform 13">
              <a:extLst>
                <a:ext uri="{FF2B5EF4-FFF2-40B4-BE49-F238E27FC236}">
                  <a16:creationId xmlns:a16="http://schemas.microsoft.com/office/drawing/2014/main" id="{D2524EBD-7990-462E-971F-BC3AC8F19E00}"/>
                </a:ext>
              </a:extLst>
            </p:cNvPr>
            <p:cNvSpPr/>
            <p:nvPr/>
          </p:nvSpPr>
          <p:spPr>
            <a:xfrm>
              <a:off x="0" y="0"/>
              <a:ext cx="1276976" cy="308799"/>
            </a:xfrm>
            <a:custGeom>
              <a:avLst/>
              <a:gdLst/>
              <a:ahLst/>
              <a:cxnLst/>
              <a:rect l="l" t="t" r="r" b="b"/>
              <a:pathLst>
                <a:path w="1276976" h="308799">
                  <a:moveTo>
                    <a:pt x="38322" y="0"/>
                  </a:moveTo>
                  <a:lnTo>
                    <a:pt x="1238654" y="0"/>
                  </a:lnTo>
                  <a:cubicBezTo>
                    <a:pt x="1248818" y="0"/>
                    <a:pt x="1258565" y="4038"/>
                    <a:pt x="1265752" y="11224"/>
                  </a:cubicBezTo>
                  <a:cubicBezTo>
                    <a:pt x="1272939" y="18411"/>
                    <a:pt x="1276976" y="28159"/>
                    <a:pt x="1276976" y="38322"/>
                  </a:cubicBezTo>
                  <a:lnTo>
                    <a:pt x="1276976" y="270477"/>
                  </a:lnTo>
                  <a:cubicBezTo>
                    <a:pt x="1276976" y="291641"/>
                    <a:pt x="1259819" y="308799"/>
                    <a:pt x="1238654" y="308799"/>
                  </a:cubicBezTo>
                  <a:lnTo>
                    <a:pt x="38322" y="308799"/>
                  </a:lnTo>
                  <a:cubicBezTo>
                    <a:pt x="17157" y="308799"/>
                    <a:pt x="0" y="291641"/>
                    <a:pt x="0" y="270477"/>
                  </a:cubicBezTo>
                  <a:lnTo>
                    <a:pt x="0" y="38322"/>
                  </a:lnTo>
                  <a:cubicBezTo>
                    <a:pt x="0" y="17157"/>
                    <a:pt x="17157" y="0"/>
                    <a:pt x="38322" y="0"/>
                  </a:cubicBezTo>
                  <a:close/>
                </a:path>
              </a:pathLst>
            </a:custGeom>
            <a:solidFill>
              <a:srgbClr val="739FC4"/>
            </a:solidFill>
          </p:spPr>
        </p:sp>
        <p:sp>
          <p:nvSpPr>
            <p:cNvPr id="23" name="TextBox 14">
              <a:extLst>
                <a:ext uri="{FF2B5EF4-FFF2-40B4-BE49-F238E27FC236}">
                  <a16:creationId xmlns:a16="http://schemas.microsoft.com/office/drawing/2014/main" id="{81A3BD2A-14B3-4A8A-AC95-BB934DDC45CB}"/>
                </a:ext>
              </a:extLst>
            </p:cNvPr>
            <p:cNvSpPr txBox="1"/>
            <p:nvPr/>
          </p:nvSpPr>
          <p:spPr>
            <a:xfrm>
              <a:off x="0" y="-38100"/>
              <a:ext cx="1276976" cy="346899"/>
            </a:xfrm>
            <a:prstGeom prst="rect">
              <a:avLst/>
            </a:prstGeom>
          </p:spPr>
          <p:txBody>
            <a:bodyPr lIns="50800" tIns="50800" rIns="50800" bIns="50800" rtlCol="0" anchor="ctr"/>
            <a:lstStyle/>
            <a:p>
              <a:pPr algn="ctr">
                <a:lnSpc>
                  <a:spcPts val="2659"/>
                </a:lnSpc>
              </a:pPr>
              <a:endParaRPr/>
            </a:p>
          </p:txBody>
        </p:sp>
      </p:grpSp>
      <p:grpSp>
        <p:nvGrpSpPr>
          <p:cNvPr id="24" name="Group 15">
            <a:extLst>
              <a:ext uri="{FF2B5EF4-FFF2-40B4-BE49-F238E27FC236}">
                <a16:creationId xmlns:a16="http://schemas.microsoft.com/office/drawing/2014/main" id="{C8FCF1DA-648B-422B-A65D-56B6D1B2B6F8}"/>
              </a:ext>
            </a:extLst>
          </p:cNvPr>
          <p:cNvGrpSpPr/>
          <p:nvPr/>
        </p:nvGrpSpPr>
        <p:grpSpPr>
          <a:xfrm>
            <a:off x="-296641" y="-1113713"/>
            <a:ext cx="2304240" cy="2304240"/>
            <a:chOff x="0" y="0"/>
            <a:chExt cx="812800" cy="812800"/>
          </a:xfrm>
        </p:grpSpPr>
        <p:sp>
          <p:nvSpPr>
            <p:cNvPr id="25" name="Freeform 16">
              <a:extLst>
                <a:ext uri="{FF2B5EF4-FFF2-40B4-BE49-F238E27FC236}">
                  <a16:creationId xmlns:a16="http://schemas.microsoft.com/office/drawing/2014/main" id="{7C837D94-B129-4557-BE30-AAE48004D7E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739FC4"/>
              </a:solidFill>
              <a:prstDash val="solid"/>
              <a:miter/>
            </a:ln>
          </p:spPr>
        </p:sp>
        <p:sp>
          <p:nvSpPr>
            <p:cNvPr id="26" name="TextBox 17">
              <a:extLst>
                <a:ext uri="{FF2B5EF4-FFF2-40B4-BE49-F238E27FC236}">
                  <a16:creationId xmlns:a16="http://schemas.microsoft.com/office/drawing/2014/main" id="{6D6B2D9E-2278-43D8-969B-5523BF3F8DF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18">
            <a:extLst>
              <a:ext uri="{FF2B5EF4-FFF2-40B4-BE49-F238E27FC236}">
                <a16:creationId xmlns:a16="http://schemas.microsoft.com/office/drawing/2014/main" id="{3DB9AD59-D816-4C2B-AE76-3C21100DC2C9}"/>
              </a:ext>
            </a:extLst>
          </p:cNvPr>
          <p:cNvSpPr txBox="1"/>
          <p:nvPr/>
        </p:nvSpPr>
        <p:spPr>
          <a:xfrm>
            <a:off x="2856631" y="73181"/>
            <a:ext cx="8716797" cy="1605655"/>
          </a:xfrm>
          <a:prstGeom prst="rect">
            <a:avLst/>
          </a:prstGeom>
        </p:spPr>
        <p:txBody>
          <a:bodyPr lIns="0" tIns="0" rIns="0" bIns="0" rtlCol="0" anchor="t">
            <a:spAutoFit/>
          </a:bodyPr>
          <a:lstStyle/>
          <a:p>
            <a:pPr marL="0" lvl="0" indent="0" algn="l">
              <a:lnSpc>
                <a:spcPts val="12316"/>
              </a:lnSpc>
            </a:pPr>
            <a:r>
              <a:rPr lang="en-FI" sz="8900" spc="-474" dirty="0">
                <a:solidFill>
                  <a:srgbClr val="0A416E"/>
                </a:solidFill>
                <a:latin typeface="Rig Solid Bold Halftone"/>
                <a:ea typeface="Rig Solid Bold Halftone"/>
                <a:cs typeface="Rig Solid Bold Halftone"/>
                <a:sym typeface="Rig Solid Bold Halftone"/>
              </a:rPr>
              <a:t>r</a:t>
            </a:r>
            <a:r>
              <a:rPr lang="en-IN" sz="8900" spc="-474" dirty="0">
                <a:solidFill>
                  <a:srgbClr val="0A416E"/>
                </a:solidFill>
                <a:latin typeface="Rig Solid Bold Halftone"/>
                <a:ea typeface="Rig Solid Bold Halftone"/>
                <a:cs typeface="Rig Solid Bold Halftone"/>
                <a:sym typeface="Rig Solid Bold Halftone"/>
              </a:rPr>
              <a:t>e</a:t>
            </a:r>
            <a:r>
              <a:rPr lang="en-FI" sz="8900" spc="-474" dirty="0">
                <a:solidFill>
                  <a:srgbClr val="0A416E"/>
                </a:solidFill>
                <a:latin typeface="Rig Solid Bold Halftone"/>
                <a:ea typeface="Rig Solid Bold Halftone"/>
                <a:cs typeface="Rig Solid Bold Halftone"/>
                <a:sym typeface="Rig Solid Bold Halftone"/>
              </a:rPr>
              <a:t>s</a:t>
            </a:r>
            <a:r>
              <a:rPr lang="en-IN" sz="8900" spc="-474" dirty="0">
                <a:solidFill>
                  <a:srgbClr val="0A416E"/>
                </a:solidFill>
                <a:latin typeface="Rig Solid Bold Halftone"/>
                <a:ea typeface="Rig Solid Bold Halftone"/>
                <a:cs typeface="Rig Solid Bold Halftone"/>
                <a:sym typeface="Rig Solid Bold Halftone"/>
              </a:rPr>
              <a:t>u</a:t>
            </a:r>
            <a:r>
              <a:rPr lang="en-FI" sz="8900" spc="-474" dirty="0">
                <a:solidFill>
                  <a:srgbClr val="0A416E"/>
                </a:solidFill>
                <a:latin typeface="Rig Solid Bold Halftone"/>
                <a:ea typeface="Rig Solid Bold Halftone"/>
                <a:cs typeface="Rig Solid Bold Halftone"/>
                <a:sym typeface="Rig Solid Bold Halftone"/>
              </a:rPr>
              <a:t>l</a:t>
            </a:r>
            <a:r>
              <a:rPr lang="en-IN" sz="8900" spc="-474" dirty="0">
                <a:solidFill>
                  <a:srgbClr val="0A416E"/>
                </a:solidFill>
                <a:latin typeface="Rig Solid Bold Halftone"/>
                <a:ea typeface="Rig Solid Bold Halftone"/>
                <a:cs typeface="Rig Solid Bold Halftone"/>
                <a:sym typeface="Rig Solid Bold Halftone"/>
              </a:rPr>
              <a:t>t</a:t>
            </a:r>
            <a:r>
              <a:rPr lang="en-FI" sz="8900" spc="-474" dirty="0">
                <a:solidFill>
                  <a:srgbClr val="0A416E"/>
                </a:solidFill>
                <a:latin typeface="Rig Solid Bold Halftone"/>
                <a:ea typeface="Rig Solid Bold Halftone"/>
                <a:cs typeface="Rig Solid Bold Halftone"/>
                <a:sym typeface="Rig Solid Bold Halftone"/>
              </a:rPr>
              <a:t>s</a:t>
            </a:r>
            <a:endParaRPr lang="en-US" sz="8900" spc="-474" dirty="0">
              <a:solidFill>
                <a:srgbClr val="0A416E"/>
              </a:solidFill>
              <a:latin typeface="Rig Solid Bold Halftone"/>
              <a:ea typeface="Rig Solid Bold Halftone"/>
              <a:cs typeface="Rig Solid Bold Halftone"/>
              <a:sym typeface="Rig Solid Bold Halftone"/>
            </a:endParaRPr>
          </a:p>
        </p:txBody>
      </p:sp>
      <p:sp>
        <p:nvSpPr>
          <p:cNvPr id="28" name="TextBox 19">
            <a:extLst>
              <a:ext uri="{FF2B5EF4-FFF2-40B4-BE49-F238E27FC236}">
                <a16:creationId xmlns:a16="http://schemas.microsoft.com/office/drawing/2014/main" id="{D34AB1C5-3027-4C67-862B-4BB30630C2BC}"/>
              </a:ext>
            </a:extLst>
          </p:cNvPr>
          <p:cNvSpPr txBox="1"/>
          <p:nvPr/>
        </p:nvSpPr>
        <p:spPr>
          <a:xfrm>
            <a:off x="1128996" y="1600908"/>
            <a:ext cx="9126117" cy="7274107"/>
          </a:xfrm>
          <a:prstGeom prst="rect">
            <a:avLst/>
          </a:prstGeom>
        </p:spPr>
        <p:txBody>
          <a:bodyPr wrap="square" lIns="0" tIns="0" rIns="0" bIns="0" rtlCol="0" anchor="t">
            <a:spAutoFit/>
          </a:bodyPr>
          <a:lstStyle/>
          <a:p>
            <a:pPr marL="285750" indent="-285750" algn="just">
              <a:lnSpc>
                <a:spcPct val="200000"/>
              </a:lnSpc>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User Authentication</a:t>
            </a:r>
            <a:r>
              <a:rPr lang="en-US" sz="2400" dirty="0">
                <a:latin typeface="Times New Roman" panose="02020603050405020304" pitchFamily="18" charset="0"/>
                <a:cs typeface="Times New Roman" panose="02020603050405020304" pitchFamily="18" charset="0"/>
              </a:rPr>
              <a:t>: Implemented a secure login and registration process with OTP verification for user account creation.</a:t>
            </a:r>
          </a:p>
          <a:p>
            <a:pPr marL="285750" indent="-285750" algn="just">
              <a:lnSpc>
                <a:spcPct val="200000"/>
              </a:lnSpc>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Course Enrollment</a:t>
            </a:r>
            <a:r>
              <a:rPr lang="en-US" sz="2400" dirty="0">
                <a:latin typeface="Times New Roman" panose="02020603050405020304" pitchFamily="18" charset="0"/>
                <a:cs typeface="Times New Roman" panose="02020603050405020304" pitchFamily="18" charset="0"/>
              </a:rPr>
              <a:t>: Enabled easy course selection and enrollment with automated confirmation emails for the registered courses.</a:t>
            </a:r>
          </a:p>
          <a:p>
            <a:pPr marL="285750" indent="-285750" algn="just">
              <a:lnSpc>
                <a:spcPct val="200000"/>
              </a:lnSpc>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Feedback Management</a:t>
            </a:r>
            <a:r>
              <a:rPr lang="en-US" sz="2400" dirty="0">
                <a:latin typeface="Times New Roman" panose="02020603050405020304" pitchFamily="18" charset="0"/>
                <a:cs typeface="Times New Roman" panose="02020603050405020304" pitchFamily="18" charset="0"/>
              </a:rPr>
              <a:t>: Developed a feedback collection system to capture user opinions for continuous platform improvement.</a:t>
            </a:r>
          </a:p>
          <a:p>
            <a:pPr marL="285750" indent="-285750" algn="just">
              <a:lnSpc>
                <a:spcPct val="200000"/>
              </a:lnSpc>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Mail Notification</a:t>
            </a:r>
            <a:r>
              <a:rPr lang="en-US" sz="2400" dirty="0">
                <a:latin typeface="Times New Roman" panose="02020603050405020304" pitchFamily="18" charset="0"/>
                <a:cs typeface="Times New Roman" panose="02020603050405020304" pitchFamily="18" charset="0"/>
              </a:rPr>
              <a:t>: Integrated an automated email notification system for course enrollment updates and password recovery instructions.</a:t>
            </a:r>
          </a:p>
          <a:p>
            <a:pPr marL="285750" indent="-285750" algn="just">
              <a:lnSpc>
                <a:spcPct val="200000"/>
              </a:lnSpc>
              <a:buFont typeface="Wingdings" panose="05000000000000000000" pitchFamily="2" charset="2"/>
              <a:buChar char="ü"/>
            </a:pPr>
            <a:r>
              <a:rPr lang="en-US" sz="2400" b="1" dirty="0">
                <a:latin typeface="Times New Roman" panose="02020603050405020304" pitchFamily="18" charset="0"/>
                <a:cs typeface="Times New Roman" panose="02020603050405020304" pitchFamily="18" charset="0"/>
              </a:rPr>
              <a:t>Improved Accessibility</a:t>
            </a:r>
            <a:r>
              <a:rPr lang="en-US" sz="2400" dirty="0">
                <a:latin typeface="Times New Roman" panose="02020603050405020304" pitchFamily="18" charset="0"/>
                <a:cs typeface="Times New Roman" panose="02020603050405020304" pitchFamily="18" charset="0"/>
              </a:rPr>
              <a:t>: Enabled smooth course browsing, enrollment, and access through an intuitive user interface.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1167</TotalTime>
  <Words>960</Words>
  <Application>Microsoft Office PowerPoint</Application>
  <PresentationFormat>Custom</PresentationFormat>
  <Paragraphs>103</Paragraphs>
  <Slides>22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Times New Roman Bold</vt:lpstr>
      <vt:lpstr>Montserrat</vt:lpstr>
      <vt:lpstr>Calibri</vt:lpstr>
      <vt:lpstr>Rig Solid Bold Halftone</vt:lpstr>
      <vt:lpstr>Times New Roman</vt:lpstr>
      <vt:lpstr>Open Sans Bold</vt:lpstr>
      <vt:lpstr>Arimo Bold</vt:lpstr>
      <vt:lpstr>Arial</vt:lpstr>
      <vt:lpstr>Heebo Light</vt:lpstr>
      <vt:lpstr>Wingdings</vt:lpstr>
      <vt:lpstr>Arial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Mint Blue Minimalist Simple Company Business Proposal Presentation</dc:title>
  <dc:creator>HP</dc:creator>
  <cp:lastModifiedBy>HP</cp:lastModifiedBy>
  <cp:revision>14</cp:revision>
  <dcterms:created xsi:type="dcterms:W3CDTF">2006-08-16T00:00:00Z</dcterms:created>
  <dcterms:modified xsi:type="dcterms:W3CDTF">2024-12-02T05:50:24Z</dcterms:modified>
  <dc:identifier>DAGX9SgRXdM</dc:identifier>
</cp:coreProperties>
</file>